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26F69-62B3-474F-A0D3-A70760CD65A7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5141E-6289-44E7-9EFC-C731EB656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6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84A713-A80E-42CD-93B3-4466BA3B8407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8FAC4A-6BC4-43AA-B267-897F04190385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133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74C817-9C5E-457E-9D20-320B5895ACAC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FD6FB7-CC2A-41C1-AE89-F0A647293E84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1259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71C283-BA85-4403-8DD1-8AE4BB0358B0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Two simple multiple access control techniques.</a:t>
            </a:r>
          </a:p>
          <a:p>
            <a:endParaRPr lang="en-US" smtClean="0"/>
          </a:p>
          <a:p>
            <a:r>
              <a:rPr lang="en-US" smtClean="0"/>
              <a:t>Each mobile’s share of the bandwidth is divided into portions for the uplink and the downlink. Also, possibly, out of band signaling.</a:t>
            </a:r>
          </a:p>
          <a:p>
            <a:endParaRPr lang="en-US" smtClean="0"/>
          </a:p>
          <a:p>
            <a:r>
              <a:rPr lang="en-US" smtClean="0"/>
              <a:t>As we will see, used in AMPS, GSM, IS-54/136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0438DD-90DB-4D3E-9C44-3DF9C7676AF9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280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63B979-D5A7-4E46-8DFD-101B45112533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76737C-7EE5-4E77-B6D6-764C9768CE54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1300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01EB7-600E-4C57-9910-C798DBF626B0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1310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C34E4D-0059-4E82-9687-E98CEBE73729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132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4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8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1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5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0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9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5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7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3BC1-3E5A-43B6-8D07-63C35045DB0D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E1131-7D8B-4087-B824-382F71A9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3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1.wmf"/><Relationship Id="rId12" Type="http://schemas.openxmlformats.org/officeDocument/2006/relationships/image" Target="../media/image6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4.wmf"/><Relationship Id="rId9" Type="http://schemas.openxmlformats.org/officeDocument/2006/relationships/image" Target="../media/image2.wmf"/><Relationship Id="rId14" Type="http://schemas.openxmlformats.org/officeDocument/2006/relationships/image" Target="../media/image3.wmf"/><Relationship Id="rId22" Type="http://schemas.openxmlformats.org/officeDocument/2006/relationships/oleObject" Target="../embeddings/oleObject13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3DDB9C1C-6593-4348-9503-58CABD806B92}" type="slidenum">
              <a:rPr lang="en-US" sz="1400" smtClean="0"/>
              <a:pPr/>
              <a:t>1</a:t>
            </a:fld>
            <a:endParaRPr lang="en-US" sz="1400" smtClean="0"/>
          </a:p>
        </p:txBody>
      </p:sp>
      <p:sp>
        <p:nvSpPr>
          <p:cNvPr id="4403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Core: Circuit Switching</a:t>
            </a:r>
            <a:endParaRPr lang="en-US" smtClean="0"/>
          </a:p>
        </p:txBody>
      </p:sp>
      <p:sp>
        <p:nvSpPr>
          <p:cNvPr id="44037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End-end resources reserved for “call”</a:t>
            </a:r>
          </a:p>
          <a:p>
            <a:r>
              <a:rPr lang="en-US" sz="2400" smtClean="0"/>
              <a:t>link bandwidth,  switch capacity</a:t>
            </a:r>
          </a:p>
          <a:p>
            <a:r>
              <a:rPr lang="en-US" sz="2400" smtClean="0"/>
              <a:t>dedicated resources: no sharing</a:t>
            </a:r>
          </a:p>
          <a:p>
            <a:r>
              <a:rPr lang="en-US" sz="2400" smtClean="0"/>
              <a:t>circuit-like (guaranteed) performance</a:t>
            </a:r>
          </a:p>
          <a:p>
            <a:r>
              <a:rPr lang="en-US" sz="2400" smtClean="0"/>
              <a:t>call setup required</a:t>
            </a:r>
          </a:p>
          <a:p>
            <a:endParaRPr lang="en-US" sz="2400" smtClean="0"/>
          </a:p>
        </p:txBody>
      </p:sp>
      <p:grpSp>
        <p:nvGrpSpPr>
          <p:cNvPr id="44038" name="Group 1573"/>
          <p:cNvGrpSpPr>
            <a:grpSpLocks/>
          </p:cNvGrpSpPr>
          <p:nvPr/>
        </p:nvGrpSpPr>
        <p:grpSpPr bwMode="auto">
          <a:xfrm>
            <a:off x="4989513" y="1639888"/>
            <a:ext cx="3470275" cy="4168775"/>
            <a:chOff x="3143" y="1033"/>
            <a:chExt cx="2186" cy="2626"/>
          </a:xfrm>
        </p:grpSpPr>
        <p:sp>
          <p:nvSpPr>
            <p:cNvPr id="44041" name="Freeform 1574"/>
            <p:cNvSpPr>
              <a:spLocks/>
            </p:cNvSpPr>
            <p:nvPr/>
          </p:nvSpPr>
          <p:spPr bwMode="auto">
            <a:xfrm>
              <a:off x="4227" y="2178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575"/>
            <p:cNvSpPr>
              <a:spLocks/>
            </p:cNvSpPr>
            <p:nvPr/>
          </p:nvSpPr>
          <p:spPr bwMode="auto">
            <a:xfrm>
              <a:off x="4239" y="1217"/>
              <a:ext cx="1090" cy="658"/>
            </a:xfrm>
            <a:custGeom>
              <a:avLst/>
              <a:gdLst>
                <a:gd name="T0" fmla="*/ 1227 w 765"/>
                <a:gd name="T1" fmla="*/ 29 h 459"/>
                <a:gd name="T2" fmla="*/ 832 w 765"/>
                <a:gd name="T3" fmla="*/ 205 h 459"/>
                <a:gd name="T4" fmla="*/ 278 w 765"/>
                <a:gd name="T5" fmla="*/ 294 h 459"/>
                <a:gd name="T6" fmla="*/ 40 w 765"/>
                <a:gd name="T7" fmla="*/ 991 h 459"/>
                <a:gd name="T8" fmla="*/ 520 w 765"/>
                <a:gd name="T9" fmla="*/ 1307 h 459"/>
                <a:gd name="T10" fmla="*/ 1000 w 765"/>
                <a:gd name="T11" fmla="*/ 1256 h 459"/>
                <a:gd name="T12" fmla="*/ 1688 w 765"/>
                <a:gd name="T13" fmla="*/ 1307 h 459"/>
                <a:gd name="T14" fmla="*/ 2020 w 765"/>
                <a:gd name="T15" fmla="*/ 1279 h 459"/>
                <a:gd name="T16" fmla="*/ 2174 w 765"/>
                <a:gd name="T17" fmla="*/ 1095 h 459"/>
                <a:gd name="T18" fmla="*/ 2170 w 765"/>
                <a:gd name="T19" fmla="*/ 466 h 459"/>
                <a:gd name="T20" fmla="*/ 1915 w 765"/>
                <a:gd name="T21" fmla="*/ 100 h 459"/>
                <a:gd name="T22" fmla="*/ 1227 w 765"/>
                <a:gd name="T23" fmla="*/ 29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Freeform 1576"/>
            <p:cNvSpPr>
              <a:spLocks/>
            </p:cNvSpPr>
            <p:nvPr/>
          </p:nvSpPr>
          <p:spPr bwMode="auto">
            <a:xfrm>
              <a:off x="3143" y="1033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44" name="Group 1577"/>
            <p:cNvGrpSpPr>
              <a:grpSpLocks/>
            </p:cNvGrpSpPr>
            <p:nvPr/>
          </p:nvGrpSpPr>
          <p:grpSpPr bwMode="auto">
            <a:xfrm>
              <a:off x="3198" y="1874"/>
              <a:ext cx="919" cy="588"/>
              <a:chOff x="2889" y="1631"/>
              <a:chExt cx="980" cy="743"/>
            </a:xfrm>
          </p:grpSpPr>
          <p:sp>
            <p:nvSpPr>
              <p:cNvPr id="44354" name="Rectangle 1578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55" name="AutoShape 1579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44045" name="Group 1580"/>
            <p:cNvGrpSpPr>
              <a:grpSpLocks/>
            </p:cNvGrpSpPr>
            <p:nvPr/>
          </p:nvGrpSpPr>
          <p:grpSpPr bwMode="auto">
            <a:xfrm>
              <a:off x="3640" y="1154"/>
              <a:ext cx="212" cy="335"/>
              <a:chOff x="3796" y="1043"/>
              <a:chExt cx="865" cy="1237"/>
            </a:xfrm>
          </p:grpSpPr>
          <p:sp>
            <p:nvSpPr>
              <p:cNvPr id="44324" name="Line 158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25" name="Line 158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26" name="Line 158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27" name="Line 158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28" name="Line 158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29" name="Line 158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0" name="Line 158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1" name="Line 158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2" name="Line 158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3" name="Line 159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4" name="Line 159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5" name="Line 159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6" name="Line 159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7" name="Line 159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38" name="Line 159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4339" name="Group 159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4350" name="Line 159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51" name="Line 15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52" name="Line 159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53" name="Line 160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340" name="Group 160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4346" name="Line 160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47" name="Line 16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48" name="Line 160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49" name="Line 160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341" name="Group 160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4342" name="Line 160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43" name="Line 160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44" name="Line 160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345" name="Line 161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46" name="Group 1611"/>
            <p:cNvGrpSpPr>
              <a:grpSpLocks/>
            </p:cNvGrpSpPr>
            <p:nvPr/>
          </p:nvGrpSpPr>
          <p:grpSpPr bwMode="auto">
            <a:xfrm>
              <a:off x="3189" y="1364"/>
              <a:ext cx="436" cy="114"/>
              <a:chOff x="3072" y="739"/>
              <a:chExt cx="652" cy="146"/>
            </a:xfrm>
          </p:grpSpPr>
          <p:pic>
            <p:nvPicPr>
              <p:cNvPr id="44321" name="Picture 1612" descr="lgv_fqmg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322" name="Line 16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23" name="Line 16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4047" name="Picture 1615" descr="imgyjav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5" y="1183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4048" name="Group 1616"/>
            <p:cNvGrpSpPr>
              <a:grpSpLocks/>
            </p:cNvGrpSpPr>
            <p:nvPr/>
          </p:nvGrpSpPr>
          <p:grpSpPr bwMode="auto">
            <a:xfrm>
              <a:off x="3846" y="1069"/>
              <a:ext cx="256" cy="269"/>
              <a:chOff x="2870" y="1518"/>
              <a:chExt cx="292" cy="320"/>
            </a:xfrm>
          </p:grpSpPr>
          <p:graphicFrame>
            <p:nvGraphicFramePr>
              <p:cNvPr id="44319" name="Object 16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Clip" r:id="rId6" imgW="826829" imgH="840406" progId="MS_ClipArt_Gallery.2">
                      <p:embed/>
                    </p:oleObj>
                  </mc:Choice>
                  <mc:Fallback>
                    <p:oleObj name="Clip" r:id="rId6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320" name="Object 16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" name="Clip" r:id="rId8" imgW="1268295" imgH="1199426" progId="MS_ClipArt_Gallery.2">
                      <p:embed/>
                    </p:oleObj>
                  </mc:Choice>
                  <mc:Fallback>
                    <p:oleObj name="Clip" r:id="rId8" imgW="1268295" imgH="119942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4049" name="Group 1619"/>
            <p:cNvGrpSpPr>
              <a:grpSpLocks/>
            </p:cNvGrpSpPr>
            <p:nvPr/>
          </p:nvGrpSpPr>
          <p:grpSpPr bwMode="auto">
            <a:xfrm>
              <a:off x="4304" y="2253"/>
              <a:ext cx="228" cy="108"/>
              <a:chOff x="3600" y="219"/>
              <a:chExt cx="360" cy="175"/>
            </a:xfrm>
          </p:grpSpPr>
          <p:sp>
            <p:nvSpPr>
              <p:cNvPr id="44306" name="Oval 162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07" name="Line 162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08" name="Line 162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09" name="Rectangle 162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310" name="Oval 162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311" name="Group 162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316" name="Line 16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17" name="Line 16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18" name="Line 16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312" name="Group 162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313" name="Line 16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14" name="Line 16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15" name="Line 16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50" name="Group 1633"/>
            <p:cNvGrpSpPr>
              <a:grpSpLocks/>
            </p:cNvGrpSpPr>
            <p:nvPr/>
          </p:nvGrpSpPr>
          <p:grpSpPr bwMode="auto">
            <a:xfrm>
              <a:off x="4528" y="2429"/>
              <a:ext cx="228" cy="108"/>
              <a:chOff x="3600" y="219"/>
              <a:chExt cx="360" cy="175"/>
            </a:xfrm>
          </p:grpSpPr>
          <p:sp>
            <p:nvSpPr>
              <p:cNvPr id="44293" name="Oval 163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94" name="Line 163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95" name="Line 163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96" name="Rectangle 163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297" name="Oval 163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98" name="Group 163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303" name="Line 164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04" name="Line 164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05" name="Line 164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299" name="Group 164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300" name="Line 16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01" name="Line 16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02" name="Line 16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51" name="Group 1647"/>
            <p:cNvGrpSpPr>
              <a:grpSpLocks/>
            </p:cNvGrpSpPr>
            <p:nvPr/>
          </p:nvGrpSpPr>
          <p:grpSpPr bwMode="auto">
            <a:xfrm>
              <a:off x="4704" y="2261"/>
              <a:ext cx="228" cy="108"/>
              <a:chOff x="3600" y="219"/>
              <a:chExt cx="360" cy="175"/>
            </a:xfrm>
          </p:grpSpPr>
          <p:sp>
            <p:nvSpPr>
              <p:cNvPr id="44280" name="Oval 164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81" name="Line 164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82" name="Line 165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83" name="Rectangle 165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284" name="Oval 165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85" name="Group 165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290" name="Line 16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91" name="Line 16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92" name="Line 16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286" name="Group 165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287" name="Line 16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88" name="Line 16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89" name="Line 16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52" name="Group 1661"/>
            <p:cNvGrpSpPr>
              <a:grpSpLocks/>
            </p:cNvGrpSpPr>
            <p:nvPr/>
          </p:nvGrpSpPr>
          <p:grpSpPr bwMode="auto">
            <a:xfrm>
              <a:off x="4367" y="1532"/>
              <a:ext cx="221" cy="101"/>
              <a:chOff x="3600" y="219"/>
              <a:chExt cx="360" cy="175"/>
            </a:xfrm>
          </p:grpSpPr>
          <p:sp>
            <p:nvSpPr>
              <p:cNvPr id="44267" name="Oval 166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68" name="Line 166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69" name="Line 166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70" name="Rectangle 166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271" name="Oval 166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72" name="Group 166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277" name="Line 166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78" name="Line 166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79" name="Line 167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273" name="Group 167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274" name="Line 16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75" name="Line 16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76" name="Line 16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53" name="Group 1675"/>
            <p:cNvGrpSpPr>
              <a:grpSpLocks/>
            </p:cNvGrpSpPr>
            <p:nvPr/>
          </p:nvGrpSpPr>
          <p:grpSpPr bwMode="auto">
            <a:xfrm>
              <a:off x="4366" y="1693"/>
              <a:ext cx="228" cy="108"/>
              <a:chOff x="3600" y="219"/>
              <a:chExt cx="360" cy="175"/>
            </a:xfrm>
          </p:grpSpPr>
          <p:sp>
            <p:nvSpPr>
              <p:cNvPr id="44254" name="Oval 167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5" name="Line 167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6" name="Line 167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7" name="Rectangle 167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258" name="Oval 168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59" name="Group 168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264" name="Line 16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5" name="Line 16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6" name="Line 16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260" name="Group 168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261" name="Line 16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2" name="Line 16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3" name="Line 16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54" name="Group 1689"/>
            <p:cNvGrpSpPr>
              <a:grpSpLocks/>
            </p:cNvGrpSpPr>
            <p:nvPr/>
          </p:nvGrpSpPr>
          <p:grpSpPr bwMode="auto">
            <a:xfrm>
              <a:off x="4666" y="1472"/>
              <a:ext cx="210" cy="97"/>
              <a:chOff x="3600" y="219"/>
              <a:chExt cx="360" cy="175"/>
            </a:xfrm>
          </p:grpSpPr>
          <p:sp>
            <p:nvSpPr>
              <p:cNvPr id="44241" name="Oval 169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2" name="Line 169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3" name="Line 169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4" name="Rectangle 169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245" name="Oval 169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46" name="Group 169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251" name="Line 169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52" name="Line 169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53" name="Line 169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247" name="Group 169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248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49" name="Line 170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50" name="Line 170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55" name="Group 1703"/>
            <p:cNvGrpSpPr>
              <a:grpSpLocks/>
            </p:cNvGrpSpPr>
            <p:nvPr/>
          </p:nvGrpSpPr>
          <p:grpSpPr bwMode="auto">
            <a:xfrm>
              <a:off x="4720" y="1693"/>
              <a:ext cx="228" cy="108"/>
              <a:chOff x="3600" y="219"/>
              <a:chExt cx="360" cy="175"/>
            </a:xfrm>
          </p:grpSpPr>
          <p:sp>
            <p:nvSpPr>
              <p:cNvPr id="44228" name="Oval 170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29" name="Line 170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30" name="Line 170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31" name="Rectangle 170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232" name="Oval 170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33" name="Group 170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238" name="Line 171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39" name="Line 171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40" name="Line 171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234" name="Group 171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235" name="Line 17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36" name="Line 17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37" name="Line 17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56" name="Group 1717"/>
            <p:cNvGrpSpPr>
              <a:grpSpLocks/>
            </p:cNvGrpSpPr>
            <p:nvPr/>
          </p:nvGrpSpPr>
          <p:grpSpPr bwMode="auto">
            <a:xfrm>
              <a:off x="3832" y="1529"/>
              <a:ext cx="220" cy="100"/>
              <a:chOff x="3600" y="219"/>
              <a:chExt cx="360" cy="175"/>
            </a:xfrm>
          </p:grpSpPr>
          <p:sp>
            <p:nvSpPr>
              <p:cNvPr id="44215" name="Oval 171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6" name="Line 171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7" name="Line 172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8" name="Rectangle 172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219" name="Oval 172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20" name="Group 172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225" name="Line 172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6" name="Line 172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7" name="Line 172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221" name="Group 172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222" name="Line 17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3" name="Line 17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4" name="Line 17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57" name="Group 1731"/>
            <p:cNvGrpSpPr>
              <a:grpSpLocks/>
            </p:cNvGrpSpPr>
            <p:nvPr/>
          </p:nvGrpSpPr>
          <p:grpSpPr bwMode="auto">
            <a:xfrm>
              <a:off x="3639" y="2253"/>
              <a:ext cx="220" cy="100"/>
              <a:chOff x="3600" y="219"/>
              <a:chExt cx="360" cy="175"/>
            </a:xfrm>
          </p:grpSpPr>
          <p:sp>
            <p:nvSpPr>
              <p:cNvPr id="44202" name="Oval 17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3" name="Line 17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4" name="Line 17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5" name="Rectangle 17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206" name="Oval 17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07" name="Group 17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212" name="Line 17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13" name="Line 17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14" name="Line 17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208" name="Group 17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209" name="Line 17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10" name="Line 17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11" name="Line 17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58" name="Line 1745"/>
            <p:cNvSpPr>
              <a:spLocks noChangeShapeType="1"/>
            </p:cNvSpPr>
            <p:nvPr/>
          </p:nvSpPr>
          <p:spPr bwMode="auto">
            <a:xfrm flipV="1">
              <a:off x="4396" y="2523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1746"/>
            <p:cNvSpPr>
              <a:spLocks noChangeShapeType="1"/>
            </p:cNvSpPr>
            <p:nvPr/>
          </p:nvSpPr>
          <p:spPr bwMode="auto">
            <a:xfrm>
              <a:off x="4474" y="2358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1747"/>
            <p:cNvSpPr>
              <a:spLocks noChangeShapeType="1"/>
            </p:cNvSpPr>
            <p:nvPr/>
          </p:nvSpPr>
          <p:spPr bwMode="auto">
            <a:xfrm>
              <a:off x="4535" y="230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1748"/>
            <p:cNvSpPr>
              <a:spLocks noChangeShapeType="1"/>
            </p:cNvSpPr>
            <p:nvPr/>
          </p:nvSpPr>
          <p:spPr bwMode="auto">
            <a:xfrm flipV="1">
              <a:off x="4684" y="2362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Line 1749"/>
            <p:cNvSpPr>
              <a:spLocks noChangeShapeType="1"/>
            </p:cNvSpPr>
            <p:nvPr/>
          </p:nvSpPr>
          <p:spPr bwMode="auto">
            <a:xfrm>
              <a:off x="3864" y="2312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63" name="Group 1750"/>
            <p:cNvGrpSpPr>
              <a:grpSpLocks/>
            </p:cNvGrpSpPr>
            <p:nvPr/>
          </p:nvGrpSpPr>
          <p:grpSpPr bwMode="auto">
            <a:xfrm>
              <a:off x="3390" y="1979"/>
              <a:ext cx="209" cy="224"/>
              <a:chOff x="2870" y="1518"/>
              <a:chExt cx="292" cy="320"/>
            </a:xfrm>
          </p:grpSpPr>
          <p:graphicFrame>
            <p:nvGraphicFramePr>
              <p:cNvPr id="44200" name="Object 175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name="Clip" r:id="rId10" imgW="826829" imgH="840406" progId="MS_ClipArt_Gallery.2">
                      <p:embed/>
                    </p:oleObj>
                  </mc:Choice>
                  <mc:Fallback>
                    <p:oleObj name="Clip" r:id="rId10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201" name="Object 175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9" name="Clip" r:id="rId11" imgW="1268295" imgH="1199426" progId="MS_ClipArt_Gallery.2">
                      <p:embed/>
                    </p:oleObj>
                  </mc:Choice>
                  <mc:Fallback>
                    <p:oleObj name="Clip" r:id="rId11" imgW="1268295" imgH="119942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4064" name="Group 1753"/>
            <p:cNvGrpSpPr>
              <a:grpSpLocks/>
            </p:cNvGrpSpPr>
            <p:nvPr/>
          </p:nvGrpSpPr>
          <p:grpSpPr bwMode="auto">
            <a:xfrm>
              <a:off x="3418" y="2211"/>
              <a:ext cx="139" cy="194"/>
              <a:chOff x="2556" y="2689"/>
              <a:chExt cx="183" cy="255"/>
            </a:xfrm>
          </p:grpSpPr>
          <p:pic>
            <p:nvPicPr>
              <p:cNvPr id="44183" name="Picture 1754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84" name="Freeform 1755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1 h 232"/>
                  <a:gd name="T12" fmla="*/ 0 w 199"/>
                  <a:gd name="T13" fmla="*/ 1 h 232"/>
                  <a:gd name="T14" fmla="*/ 0 w 199"/>
                  <a:gd name="T15" fmla="*/ 1 h 232"/>
                  <a:gd name="T16" fmla="*/ 0 w 199"/>
                  <a:gd name="T17" fmla="*/ 1 h 232"/>
                  <a:gd name="T18" fmla="*/ 0 w 199"/>
                  <a:gd name="T19" fmla="*/ 1 h 232"/>
                  <a:gd name="T20" fmla="*/ 0 w 199"/>
                  <a:gd name="T21" fmla="*/ 1 h 232"/>
                  <a:gd name="T22" fmla="*/ 0 w 199"/>
                  <a:gd name="T23" fmla="*/ 1 h 232"/>
                  <a:gd name="T24" fmla="*/ 0 w 199"/>
                  <a:gd name="T25" fmla="*/ 1 h 232"/>
                  <a:gd name="T26" fmla="*/ 0 w 199"/>
                  <a:gd name="T27" fmla="*/ 1 h 232"/>
                  <a:gd name="T28" fmla="*/ 0 w 199"/>
                  <a:gd name="T29" fmla="*/ 1 h 232"/>
                  <a:gd name="T30" fmla="*/ 0 w 199"/>
                  <a:gd name="T31" fmla="*/ 1 h 232"/>
                  <a:gd name="T32" fmla="*/ 1 w 199"/>
                  <a:gd name="T33" fmla="*/ 1 h 232"/>
                  <a:gd name="T34" fmla="*/ 1 w 199"/>
                  <a:gd name="T35" fmla="*/ 1 h 232"/>
                  <a:gd name="T36" fmla="*/ 1 w 199"/>
                  <a:gd name="T37" fmla="*/ 1 h 232"/>
                  <a:gd name="T38" fmla="*/ 1 w 199"/>
                  <a:gd name="T39" fmla="*/ 1 h 232"/>
                  <a:gd name="T40" fmla="*/ 1 w 199"/>
                  <a:gd name="T41" fmla="*/ 1 h 232"/>
                  <a:gd name="T42" fmla="*/ 1 w 199"/>
                  <a:gd name="T43" fmla="*/ 1 h 232"/>
                  <a:gd name="T44" fmla="*/ 1 w 199"/>
                  <a:gd name="T45" fmla="*/ 1 h 232"/>
                  <a:gd name="T46" fmla="*/ 1 w 199"/>
                  <a:gd name="T47" fmla="*/ 1 h 232"/>
                  <a:gd name="T48" fmla="*/ 0 w 199"/>
                  <a:gd name="T49" fmla="*/ 1 h 232"/>
                  <a:gd name="T50" fmla="*/ 0 w 199"/>
                  <a:gd name="T51" fmla="*/ 1 h 232"/>
                  <a:gd name="T52" fmla="*/ 0 w 199"/>
                  <a:gd name="T53" fmla="*/ 1 h 232"/>
                  <a:gd name="T54" fmla="*/ 0 w 199"/>
                  <a:gd name="T55" fmla="*/ 1 h 232"/>
                  <a:gd name="T56" fmla="*/ 0 w 199"/>
                  <a:gd name="T57" fmla="*/ 1 h 232"/>
                  <a:gd name="T58" fmla="*/ 0 w 199"/>
                  <a:gd name="T59" fmla="*/ 1 h 232"/>
                  <a:gd name="T60" fmla="*/ 0 w 199"/>
                  <a:gd name="T61" fmla="*/ 1 h 232"/>
                  <a:gd name="T62" fmla="*/ 0 w 199"/>
                  <a:gd name="T63" fmla="*/ 1 h 232"/>
                  <a:gd name="T64" fmla="*/ 0 w 199"/>
                  <a:gd name="T65" fmla="*/ 1 h 232"/>
                  <a:gd name="T66" fmla="*/ 0 w 199"/>
                  <a:gd name="T67" fmla="*/ 1 h 232"/>
                  <a:gd name="T68" fmla="*/ 0 w 199"/>
                  <a:gd name="T69" fmla="*/ 1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1 w 199"/>
                  <a:gd name="T77" fmla="*/ 0 h 232"/>
                  <a:gd name="T78" fmla="*/ 1 w 199"/>
                  <a:gd name="T79" fmla="*/ 0 h 232"/>
                  <a:gd name="T80" fmla="*/ 1 w 199"/>
                  <a:gd name="T81" fmla="*/ 0 h 232"/>
                  <a:gd name="T82" fmla="*/ 1 w 199"/>
                  <a:gd name="T83" fmla="*/ 0 h 232"/>
                  <a:gd name="T84" fmla="*/ 1 w 199"/>
                  <a:gd name="T85" fmla="*/ 0 h 232"/>
                  <a:gd name="T86" fmla="*/ 1 w 199"/>
                  <a:gd name="T87" fmla="*/ 0 h 232"/>
                  <a:gd name="T88" fmla="*/ 1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5" name="Freeform 1756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 w 128"/>
                  <a:gd name="T1" fmla="*/ 0 h 180"/>
                  <a:gd name="T2" fmla="*/ 1 w 128"/>
                  <a:gd name="T3" fmla="*/ 0 h 180"/>
                  <a:gd name="T4" fmla="*/ 1 w 128"/>
                  <a:gd name="T5" fmla="*/ 1 h 180"/>
                  <a:gd name="T6" fmla="*/ 1 w 128"/>
                  <a:gd name="T7" fmla="*/ 1 h 180"/>
                  <a:gd name="T8" fmla="*/ 1 w 128"/>
                  <a:gd name="T9" fmla="*/ 1 h 180"/>
                  <a:gd name="T10" fmla="*/ 0 w 128"/>
                  <a:gd name="T11" fmla="*/ 1 h 180"/>
                  <a:gd name="T12" fmla="*/ 0 w 128"/>
                  <a:gd name="T13" fmla="*/ 1 h 180"/>
                  <a:gd name="T14" fmla="*/ 0 w 128"/>
                  <a:gd name="T15" fmla="*/ 1 h 180"/>
                  <a:gd name="T16" fmla="*/ 0 w 128"/>
                  <a:gd name="T17" fmla="*/ 1 h 180"/>
                  <a:gd name="T18" fmla="*/ 0 w 128"/>
                  <a:gd name="T19" fmla="*/ 1 h 180"/>
                  <a:gd name="T20" fmla="*/ 0 w 128"/>
                  <a:gd name="T21" fmla="*/ 1 h 180"/>
                  <a:gd name="T22" fmla="*/ 0 w 128"/>
                  <a:gd name="T23" fmla="*/ 1 h 180"/>
                  <a:gd name="T24" fmla="*/ 0 w 128"/>
                  <a:gd name="T25" fmla="*/ 1 h 180"/>
                  <a:gd name="T26" fmla="*/ 0 w 128"/>
                  <a:gd name="T27" fmla="*/ 1 h 180"/>
                  <a:gd name="T28" fmla="*/ 0 w 128"/>
                  <a:gd name="T29" fmla="*/ 1 h 180"/>
                  <a:gd name="T30" fmla="*/ 0 w 128"/>
                  <a:gd name="T31" fmla="*/ 1 h 180"/>
                  <a:gd name="T32" fmla="*/ 0 w 128"/>
                  <a:gd name="T33" fmla="*/ 1 h 180"/>
                  <a:gd name="T34" fmla="*/ 0 w 128"/>
                  <a:gd name="T35" fmla="*/ 1 h 180"/>
                  <a:gd name="T36" fmla="*/ 0 w 128"/>
                  <a:gd name="T37" fmla="*/ 1 h 180"/>
                  <a:gd name="T38" fmla="*/ 1 w 128"/>
                  <a:gd name="T39" fmla="*/ 1 h 180"/>
                  <a:gd name="T40" fmla="*/ 1 w 128"/>
                  <a:gd name="T41" fmla="*/ 1 h 180"/>
                  <a:gd name="T42" fmla="*/ 1 w 128"/>
                  <a:gd name="T43" fmla="*/ 1 h 180"/>
                  <a:gd name="T44" fmla="*/ 1 w 128"/>
                  <a:gd name="T45" fmla="*/ 1 h 180"/>
                  <a:gd name="T46" fmla="*/ 1 w 128"/>
                  <a:gd name="T47" fmla="*/ 0 h 180"/>
                  <a:gd name="T48" fmla="*/ 1 w 128"/>
                  <a:gd name="T49" fmla="*/ 0 h 180"/>
                  <a:gd name="T50" fmla="*/ 1 w 128"/>
                  <a:gd name="T51" fmla="*/ 0 h 180"/>
                  <a:gd name="T52" fmla="*/ 1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1 w 128"/>
                  <a:gd name="T77" fmla="*/ 0 h 180"/>
                  <a:gd name="T78" fmla="*/ 1 w 128"/>
                  <a:gd name="T79" fmla="*/ 0 h 180"/>
                  <a:gd name="T80" fmla="*/ 1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6" name="Freeform 1757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 w 322"/>
                  <a:gd name="T1" fmla="*/ 0 h 378"/>
                  <a:gd name="T2" fmla="*/ 0 w 322"/>
                  <a:gd name="T3" fmla="*/ 1 h 378"/>
                  <a:gd name="T4" fmla="*/ 0 w 322"/>
                  <a:gd name="T5" fmla="*/ 1 h 378"/>
                  <a:gd name="T6" fmla="*/ 0 w 322"/>
                  <a:gd name="T7" fmla="*/ 1 h 378"/>
                  <a:gd name="T8" fmla="*/ 0 w 322"/>
                  <a:gd name="T9" fmla="*/ 1 h 378"/>
                  <a:gd name="T10" fmla="*/ 0 w 322"/>
                  <a:gd name="T11" fmla="*/ 1 h 378"/>
                  <a:gd name="T12" fmla="*/ 0 w 322"/>
                  <a:gd name="T13" fmla="*/ 1 h 378"/>
                  <a:gd name="T14" fmla="*/ 0 w 322"/>
                  <a:gd name="T15" fmla="*/ 2 h 378"/>
                  <a:gd name="T16" fmla="*/ 0 w 322"/>
                  <a:gd name="T17" fmla="*/ 2 h 378"/>
                  <a:gd name="T18" fmla="*/ 0 w 322"/>
                  <a:gd name="T19" fmla="*/ 2 h 378"/>
                  <a:gd name="T20" fmla="*/ 1 w 322"/>
                  <a:gd name="T21" fmla="*/ 2 h 378"/>
                  <a:gd name="T22" fmla="*/ 1 w 322"/>
                  <a:gd name="T23" fmla="*/ 2 h 378"/>
                  <a:gd name="T24" fmla="*/ 1 w 322"/>
                  <a:gd name="T25" fmla="*/ 2 h 378"/>
                  <a:gd name="T26" fmla="*/ 1 w 322"/>
                  <a:gd name="T27" fmla="*/ 2 h 378"/>
                  <a:gd name="T28" fmla="*/ 1 w 322"/>
                  <a:gd name="T29" fmla="*/ 2 h 378"/>
                  <a:gd name="T30" fmla="*/ 1 w 322"/>
                  <a:gd name="T31" fmla="*/ 2 h 378"/>
                  <a:gd name="T32" fmla="*/ 2 w 322"/>
                  <a:gd name="T33" fmla="*/ 2 h 378"/>
                  <a:gd name="T34" fmla="*/ 2 w 322"/>
                  <a:gd name="T35" fmla="*/ 2 h 378"/>
                  <a:gd name="T36" fmla="*/ 2 w 322"/>
                  <a:gd name="T37" fmla="*/ 2 h 378"/>
                  <a:gd name="T38" fmla="*/ 2 w 322"/>
                  <a:gd name="T39" fmla="*/ 2 h 378"/>
                  <a:gd name="T40" fmla="*/ 1 w 322"/>
                  <a:gd name="T41" fmla="*/ 2 h 378"/>
                  <a:gd name="T42" fmla="*/ 1 w 322"/>
                  <a:gd name="T43" fmla="*/ 2 h 378"/>
                  <a:gd name="T44" fmla="*/ 1 w 322"/>
                  <a:gd name="T45" fmla="*/ 2 h 378"/>
                  <a:gd name="T46" fmla="*/ 1 w 322"/>
                  <a:gd name="T47" fmla="*/ 2 h 378"/>
                  <a:gd name="T48" fmla="*/ 1 w 322"/>
                  <a:gd name="T49" fmla="*/ 2 h 378"/>
                  <a:gd name="T50" fmla="*/ 1 w 322"/>
                  <a:gd name="T51" fmla="*/ 2 h 378"/>
                  <a:gd name="T52" fmla="*/ 1 w 322"/>
                  <a:gd name="T53" fmla="*/ 2 h 378"/>
                  <a:gd name="T54" fmla="*/ 0 w 322"/>
                  <a:gd name="T55" fmla="*/ 1 h 378"/>
                  <a:gd name="T56" fmla="*/ 0 w 322"/>
                  <a:gd name="T57" fmla="*/ 1 h 378"/>
                  <a:gd name="T58" fmla="*/ 0 w 322"/>
                  <a:gd name="T59" fmla="*/ 1 h 378"/>
                  <a:gd name="T60" fmla="*/ 0 w 322"/>
                  <a:gd name="T61" fmla="*/ 1 h 378"/>
                  <a:gd name="T62" fmla="*/ 0 w 322"/>
                  <a:gd name="T63" fmla="*/ 1 h 378"/>
                  <a:gd name="T64" fmla="*/ 0 w 322"/>
                  <a:gd name="T65" fmla="*/ 1 h 378"/>
                  <a:gd name="T66" fmla="*/ 0 w 322"/>
                  <a:gd name="T67" fmla="*/ 1 h 378"/>
                  <a:gd name="T68" fmla="*/ 1 w 322"/>
                  <a:gd name="T69" fmla="*/ 1 h 378"/>
                  <a:gd name="T70" fmla="*/ 1 w 322"/>
                  <a:gd name="T71" fmla="*/ 0 h 378"/>
                  <a:gd name="T72" fmla="*/ 1 w 322"/>
                  <a:gd name="T73" fmla="*/ 0 h 378"/>
                  <a:gd name="T74" fmla="*/ 1 w 322"/>
                  <a:gd name="T75" fmla="*/ 0 h 378"/>
                  <a:gd name="T76" fmla="*/ 1 w 322"/>
                  <a:gd name="T77" fmla="*/ 0 h 378"/>
                  <a:gd name="T78" fmla="*/ 1 w 322"/>
                  <a:gd name="T79" fmla="*/ 0 h 378"/>
                  <a:gd name="T80" fmla="*/ 1 w 322"/>
                  <a:gd name="T81" fmla="*/ 0 h 378"/>
                  <a:gd name="T82" fmla="*/ 1 w 322"/>
                  <a:gd name="T83" fmla="*/ 0 h 378"/>
                  <a:gd name="T84" fmla="*/ 1 w 322"/>
                  <a:gd name="T85" fmla="*/ 0 h 378"/>
                  <a:gd name="T86" fmla="*/ 1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7" name="Freeform 1758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1 w 283"/>
                  <a:gd name="T1" fmla="*/ 0 h 252"/>
                  <a:gd name="T2" fmla="*/ 1 w 283"/>
                  <a:gd name="T3" fmla="*/ 1 h 252"/>
                  <a:gd name="T4" fmla="*/ 1 w 283"/>
                  <a:gd name="T5" fmla="*/ 1 h 252"/>
                  <a:gd name="T6" fmla="*/ 1 w 283"/>
                  <a:gd name="T7" fmla="*/ 1 h 252"/>
                  <a:gd name="T8" fmla="*/ 1 w 283"/>
                  <a:gd name="T9" fmla="*/ 1 h 252"/>
                  <a:gd name="T10" fmla="*/ 1 w 283"/>
                  <a:gd name="T11" fmla="*/ 1 h 252"/>
                  <a:gd name="T12" fmla="*/ 1 w 283"/>
                  <a:gd name="T13" fmla="*/ 1 h 252"/>
                  <a:gd name="T14" fmla="*/ 1 w 283"/>
                  <a:gd name="T15" fmla="*/ 1 h 252"/>
                  <a:gd name="T16" fmla="*/ 1 w 283"/>
                  <a:gd name="T17" fmla="*/ 1 h 252"/>
                  <a:gd name="T18" fmla="*/ 1 w 283"/>
                  <a:gd name="T19" fmla="*/ 1 h 252"/>
                  <a:gd name="T20" fmla="*/ 1 w 283"/>
                  <a:gd name="T21" fmla="*/ 1 h 252"/>
                  <a:gd name="T22" fmla="*/ 1 w 283"/>
                  <a:gd name="T23" fmla="*/ 1 h 252"/>
                  <a:gd name="T24" fmla="*/ 1 w 283"/>
                  <a:gd name="T25" fmla="*/ 1 h 252"/>
                  <a:gd name="T26" fmla="*/ 1 w 283"/>
                  <a:gd name="T27" fmla="*/ 1 h 252"/>
                  <a:gd name="T28" fmla="*/ 1 w 283"/>
                  <a:gd name="T29" fmla="*/ 1 h 252"/>
                  <a:gd name="T30" fmla="*/ 1 w 283"/>
                  <a:gd name="T31" fmla="*/ 1 h 252"/>
                  <a:gd name="T32" fmla="*/ 1 w 283"/>
                  <a:gd name="T33" fmla="*/ 1 h 252"/>
                  <a:gd name="T34" fmla="*/ 1 w 283"/>
                  <a:gd name="T35" fmla="*/ 1 h 252"/>
                  <a:gd name="T36" fmla="*/ 1 w 283"/>
                  <a:gd name="T37" fmla="*/ 1 h 252"/>
                  <a:gd name="T38" fmla="*/ 1 w 283"/>
                  <a:gd name="T39" fmla="*/ 1 h 252"/>
                  <a:gd name="T40" fmla="*/ 1 w 283"/>
                  <a:gd name="T41" fmla="*/ 1 h 252"/>
                  <a:gd name="T42" fmla="*/ 1 w 283"/>
                  <a:gd name="T43" fmla="*/ 1 h 252"/>
                  <a:gd name="T44" fmla="*/ 1 w 283"/>
                  <a:gd name="T45" fmla="*/ 1 h 252"/>
                  <a:gd name="T46" fmla="*/ 1 w 283"/>
                  <a:gd name="T47" fmla="*/ 1 h 252"/>
                  <a:gd name="T48" fmla="*/ 1 w 283"/>
                  <a:gd name="T49" fmla="*/ 1 h 252"/>
                  <a:gd name="T50" fmla="*/ 1 w 283"/>
                  <a:gd name="T51" fmla="*/ 1 h 252"/>
                  <a:gd name="T52" fmla="*/ 1 w 283"/>
                  <a:gd name="T53" fmla="*/ 1 h 252"/>
                  <a:gd name="T54" fmla="*/ 1 w 283"/>
                  <a:gd name="T55" fmla="*/ 1 h 252"/>
                  <a:gd name="T56" fmla="*/ 1 w 283"/>
                  <a:gd name="T57" fmla="*/ 0 h 252"/>
                  <a:gd name="T58" fmla="*/ 1 w 283"/>
                  <a:gd name="T59" fmla="*/ 0 h 252"/>
                  <a:gd name="T60" fmla="*/ 1 w 283"/>
                  <a:gd name="T61" fmla="*/ 0 h 252"/>
                  <a:gd name="T62" fmla="*/ 1 w 283"/>
                  <a:gd name="T63" fmla="*/ 0 h 252"/>
                  <a:gd name="T64" fmla="*/ 1 w 283"/>
                  <a:gd name="T65" fmla="*/ 0 h 252"/>
                  <a:gd name="T66" fmla="*/ 1 w 283"/>
                  <a:gd name="T67" fmla="*/ 0 h 252"/>
                  <a:gd name="T68" fmla="*/ 1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1 w 283"/>
                  <a:gd name="T109" fmla="*/ 0 h 252"/>
                  <a:gd name="T110" fmla="*/ 1 w 283"/>
                  <a:gd name="T111" fmla="*/ 0 h 252"/>
                  <a:gd name="T112" fmla="*/ 1 w 283"/>
                  <a:gd name="T113" fmla="*/ 0 h 252"/>
                  <a:gd name="T114" fmla="*/ 1 w 283"/>
                  <a:gd name="T115" fmla="*/ 0 h 252"/>
                  <a:gd name="T116" fmla="*/ 1 w 283"/>
                  <a:gd name="T117" fmla="*/ 0 h 252"/>
                  <a:gd name="T118" fmla="*/ 1 w 283"/>
                  <a:gd name="T119" fmla="*/ 0 h 252"/>
                  <a:gd name="T120" fmla="*/ 1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8" name="Freeform 1759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1 h 238"/>
                  <a:gd name="T4" fmla="*/ 0 w 114"/>
                  <a:gd name="T5" fmla="*/ 1 h 238"/>
                  <a:gd name="T6" fmla="*/ 0 w 114"/>
                  <a:gd name="T7" fmla="*/ 1 h 238"/>
                  <a:gd name="T8" fmla="*/ 0 w 114"/>
                  <a:gd name="T9" fmla="*/ 1 h 238"/>
                  <a:gd name="T10" fmla="*/ 0 w 114"/>
                  <a:gd name="T11" fmla="*/ 1 h 238"/>
                  <a:gd name="T12" fmla="*/ 0 w 114"/>
                  <a:gd name="T13" fmla="*/ 1 h 238"/>
                  <a:gd name="T14" fmla="*/ 0 w 114"/>
                  <a:gd name="T15" fmla="*/ 1 h 238"/>
                  <a:gd name="T16" fmla="*/ 1 w 114"/>
                  <a:gd name="T17" fmla="*/ 1 h 238"/>
                  <a:gd name="T18" fmla="*/ 1 w 114"/>
                  <a:gd name="T19" fmla="*/ 1 h 238"/>
                  <a:gd name="T20" fmla="*/ 1 w 114"/>
                  <a:gd name="T21" fmla="*/ 1 h 238"/>
                  <a:gd name="T22" fmla="*/ 1 w 114"/>
                  <a:gd name="T23" fmla="*/ 1 h 238"/>
                  <a:gd name="T24" fmla="*/ 1 w 114"/>
                  <a:gd name="T25" fmla="*/ 1 h 238"/>
                  <a:gd name="T26" fmla="*/ 1 w 114"/>
                  <a:gd name="T27" fmla="*/ 1 h 238"/>
                  <a:gd name="T28" fmla="*/ 1 w 114"/>
                  <a:gd name="T29" fmla="*/ 1 h 238"/>
                  <a:gd name="T30" fmla="*/ 1 w 114"/>
                  <a:gd name="T31" fmla="*/ 1 h 238"/>
                  <a:gd name="T32" fmla="*/ 1 w 114"/>
                  <a:gd name="T33" fmla="*/ 1 h 238"/>
                  <a:gd name="T34" fmla="*/ 0 w 114"/>
                  <a:gd name="T35" fmla="*/ 1 h 238"/>
                  <a:gd name="T36" fmla="*/ 0 w 114"/>
                  <a:gd name="T37" fmla="*/ 1 h 238"/>
                  <a:gd name="T38" fmla="*/ 0 w 114"/>
                  <a:gd name="T39" fmla="*/ 1 h 238"/>
                  <a:gd name="T40" fmla="*/ 0 w 114"/>
                  <a:gd name="T41" fmla="*/ 1 h 238"/>
                  <a:gd name="T42" fmla="*/ 0 w 114"/>
                  <a:gd name="T43" fmla="*/ 1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1 w 114"/>
                  <a:gd name="T61" fmla="*/ 0 h 238"/>
                  <a:gd name="T62" fmla="*/ 1 w 114"/>
                  <a:gd name="T63" fmla="*/ 0 h 238"/>
                  <a:gd name="T64" fmla="*/ 1 w 114"/>
                  <a:gd name="T65" fmla="*/ 0 h 238"/>
                  <a:gd name="T66" fmla="*/ 1 w 114"/>
                  <a:gd name="T67" fmla="*/ 0 h 238"/>
                  <a:gd name="T68" fmla="*/ 1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9" name="Freeform 1760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1 w 246"/>
                  <a:gd name="T1" fmla="*/ 1 h 310"/>
                  <a:gd name="T2" fmla="*/ 1 w 246"/>
                  <a:gd name="T3" fmla="*/ 1 h 310"/>
                  <a:gd name="T4" fmla="*/ 1 w 246"/>
                  <a:gd name="T5" fmla="*/ 1 h 310"/>
                  <a:gd name="T6" fmla="*/ 1 w 246"/>
                  <a:gd name="T7" fmla="*/ 1 h 310"/>
                  <a:gd name="T8" fmla="*/ 1 w 246"/>
                  <a:gd name="T9" fmla="*/ 1 h 310"/>
                  <a:gd name="T10" fmla="*/ 1 w 246"/>
                  <a:gd name="T11" fmla="*/ 1 h 310"/>
                  <a:gd name="T12" fmla="*/ 1 w 246"/>
                  <a:gd name="T13" fmla="*/ 1 h 310"/>
                  <a:gd name="T14" fmla="*/ 1 w 246"/>
                  <a:gd name="T15" fmla="*/ 1 h 310"/>
                  <a:gd name="T16" fmla="*/ 1 w 246"/>
                  <a:gd name="T17" fmla="*/ 1 h 310"/>
                  <a:gd name="T18" fmla="*/ 1 w 246"/>
                  <a:gd name="T19" fmla="*/ 1 h 310"/>
                  <a:gd name="T20" fmla="*/ 1 w 246"/>
                  <a:gd name="T21" fmla="*/ 1 h 310"/>
                  <a:gd name="T22" fmla="*/ 1 w 246"/>
                  <a:gd name="T23" fmla="*/ 2 h 310"/>
                  <a:gd name="T24" fmla="*/ 1 w 246"/>
                  <a:gd name="T25" fmla="*/ 2 h 310"/>
                  <a:gd name="T26" fmla="*/ 1 w 246"/>
                  <a:gd name="T27" fmla="*/ 2 h 310"/>
                  <a:gd name="T28" fmla="*/ 1 w 246"/>
                  <a:gd name="T29" fmla="*/ 1 h 310"/>
                  <a:gd name="T30" fmla="*/ 1 w 246"/>
                  <a:gd name="T31" fmla="*/ 1 h 310"/>
                  <a:gd name="T32" fmla="*/ 1 w 246"/>
                  <a:gd name="T33" fmla="*/ 1 h 310"/>
                  <a:gd name="T34" fmla="*/ 1 w 246"/>
                  <a:gd name="T35" fmla="*/ 1 h 310"/>
                  <a:gd name="T36" fmla="*/ 1 w 246"/>
                  <a:gd name="T37" fmla="*/ 1 h 310"/>
                  <a:gd name="T38" fmla="*/ 1 w 246"/>
                  <a:gd name="T39" fmla="*/ 1 h 310"/>
                  <a:gd name="T40" fmla="*/ 1 w 246"/>
                  <a:gd name="T41" fmla="*/ 1 h 310"/>
                  <a:gd name="T42" fmla="*/ 1 w 246"/>
                  <a:gd name="T43" fmla="*/ 1 h 310"/>
                  <a:gd name="T44" fmla="*/ 1 w 246"/>
                  <a:gd name="T45" fmla="*/ 0 h 310"/>
                  <a:gd name="T46" fmla="*/ 1 w 246"/>
                  <a:gd name="T47" fmla="*/ 0 h 310"/>
                  <a:gd name="T48" fmla="*/ 1 w 246"/>
                  <a:gd name="T49" fmla="*/ 0 h 310"/>
                  <a:gd name="T50" fmla="*/ 1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1 w 246"/>
                  <a:gd name="T69" fmla="*/ 0 h 310"/>
                  <a:gd name="T70" fmla="*/ 1 w 246"/>
                  <a:gd name="T71" fmla="*/ 0 h 310"/>
                  <a:gd name="T72" fmla="*/ 1 w 246"/>
                  <a:gd name="T73" fmla="*/ 1 h 310"/>
                  <a:gd name="T74" fmla="*/ 1 w 246"/>
                  <a:gd name="T75" fmla="*/ 1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0" name="Freeform 1761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1 h 187"/>
                  <a:gd name="T28" fmla="*/ 0 w 83"/>
                  <a:gd name="T29" fmla="*/ 1 h 187"/>
                  <a:gd name="T30" fmla="*/ 0 w 83"/>
                  <a:gd name="T31" fmla="*/ 1 h 187"/>
                  <a:gd name="T32" fmla="*/ 0 w 83"/>
                  <a:gd name="T33" fmla="*/ 1 h 187"/>
                  <a:gd name="T34" fmla="*/ 0 w 83"/>
                  <a:gd name="T35" fmla="*/ 1 h 187"/>
                  <a:gd name="T36" fmla="*/ 0 w 83"/>
                  <a:gd name="T37" fmla="*/ 1 h 187"/>
                  <a:gd name="T38" fmla="*/ 0 w 83"/>
                  <a:gd name="T39" fmla="*/ 1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1" name="Freeform 1762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1 h 94"/>
                  <a:gd name="T30" fmla="*/ 0 w 44"/>
                  <a:gd name="T31" fmla="*/ 1 h 94"/>
                  <a:gd name="T32" fmla="*/ 0 w 44"/>
                  <a:gd name="T33" fmla="*/ 1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2" name="Freeform 1763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3" name="Freeform 1764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4" name="Freeform 1765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1 h 236"/>
                  <a:gd name="T18" fmla="*/ 0 w 198"/>
                  <a:gd name="T19" fmla="*/ 1 h 236"/>
                  <a:gd name="T20" fmla="*/ 0 w 198"/>
                  <a:gd name="T21" fmla="*/ 1 h 236"/>
                  <a:gd name="T22" fmla="*/ 0 w 198"/>
                  <a:gd name="T23" fmla="*/ 1 h 236"/>
                  <a:gd name="T24" fmla="*/ 0 w 198"/>
                  <a:gd name="T25" fmla="*/ 1 h 236"/>
                  <a:gd name="T26" fmla="*/ 0 w 198"/>
                  <a:gd name="T27" fmla="*/ 1 h 236"/>
                  <a:gd name="T28" fmla="*/ 1 w 198"/>
                  <a:gd name="T29" fmla="*/ 1 h 236"/>
                  <a:gd name="T30" fmla="*/ 1 w 198"/>
                  <a:gd name="T31" fmla="*/ 1 h 236"/>
                  <a:gd name="T32" fmla="*/ 1 w 198"/>
                  <a:gd name="T33" fmla="*/ 1 h 236"/>
                  <a:gd name="T34" fmla="*/ 1 w 198"/>
                  <a:gd name="T35" fmla="*/ 1 h 236"/>
                  <a:gd name="T36" fmla="*/ 1 w 198"/>
                  <a:gd name="T37" fmla="*/ 1 h 236"/>
                  <a:gd name="T38" fmla="*/ 1 w 198"/>
                  <a:gd name="T39" fmla="*/ 1 h 236"/>
                  <a:gd name="T40" fmla="*/ 1 w 198"/>
                  <a:gd name="T41" fmla="*/ 1 h 236"/>
                  <a:gd name="T42" fmla="*/ 1 w 198"/>
                  <a:gd name="T43" fmla="*/ 1 h 236"/>
                  <a:gd name="T44" fmla="*/ 1 w 198"/>
                  <a:gd name="T45" fmla="*/ 1 h 236"/>
                  <a:gd name="T46" fmla="*/ 1 w 198"/>
                  <a:gd name="T47" fmla="*/ 1 h 236"/>
                  <a:gd name="T48" fmla="*/ 1 w 198"/>
                  <a:gd name="T49" fmla="*/ 1 h 236"/>
                  <a:gd name="T50" fmla="*/ 1 w 198"/>
                  <a:gd name="T51" fmla="*/ 1 h 236"/>
                  <a:gd name="T52" fmla="*/ 1 w 198"/>
                  <a:gd name="T53" fmla="*/ 1 h 236"/>
                  <a:gd name="T54" fmla="*/ 1 w 198"/>
                  <a:gd name="T55" fmla="*/ 1 h 236"/>
                  <a:gd name="T56" fmla="*/ 1 w 198"/>
                  <a:gd name="T57" fmla="*/ 1 h 236"/>
                  <a:gd name="T58" fmla="*/ 1 w 198"/>
                  <a:gd name="T59" fmla="*/ 1 h 236"/>
                  <a:gd name="T60" fmla="*/ 1 w 198"/>
                  <a:gd name="T61" fmla="*/ 1 h 236"/>
                  <a:gd name="T62" fmla="*/ 0 w 198"/>
                  <a:gd name="T63" fmla="*/ 1 h 236"/>
                  <a:gd name="T64" fmla="*/ 0 w 198"/>
                  <a:gd name="T65" fmla="*/ 1 h 236"/>
                  <a:gd name="T66" fmla="*/ 0 w 198"/>
                  <a:gd name="T67" fmla="*/ 1 h 236"/>
                  <a:gd name="T68" fmla="*/ 0 w 198"/>
                  <a:gd name="T69" fmla="*/ 1 h 236"/>
                  <a:gd name="T70" fmla="*/ 0 w 198"/>
                  <a:gd name="T71" fmla="*/ 1 h 236"/>
                  <a:gd name="T72" fmla="*/ 0 w 198"/>
                  <a:gd name="T73" fmla="*/ 1 h 236"/>
                  <a:gd name="T74" fmla="*/ 0 w 198"/>
                  <a:gd name="T75" fmla="*/ 1 h 236"/>
                  <a:gd name="T76" fmla="*/ 0 w 198"/>
                  <a:gd name="T77" fmla="*/ 1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1 w 198"/>
                  <a:gd name="T91" fmla="*/ 0 h 236"/>
                  <a:gd name="T92" fmla="*/ 1 w 198"/>
                  <a:gd name="T93" fmla="*/ 0 h 236"/>
                  <a:gd name="T94" fmla="*/ 1 w 198"/>
                  <a:gd name="T95" fmla="*/ 0 h 236"/>
                  <a:gd name="T96" fmla="*/ 1 w 198"/>
                  <a:gd name="T97" fmla="*/ 0 h 236"/>
                  <a:gd name="T98" fmla="*/ 1 w 198"/>
                  <a:gd name="T99" fmla="*/ 0 h 236"/>
                  <a:gd name="T100" fmla="*/ 1 w 198"/>
                  <a:gd name="T101" fmla="*/ 0 h 236"/>
                  <a:gd name="T102" fmla="*/ 1 w 198"/>
                  <a:gd name="T103" fmla="*/ 0 h 236"/>
                  <a:gd name="T104" fmla="*/ 1 w 198"/>
                  <a:gd name="T105" fmla="*/ 0 h 236"/>
                  <a:gd name="T106" fmla="*/ 1 w 198"/>
                  <a:gd name="T107" fmla="*/ 0 h 236"/>
                  <a:gd name="T108" fmla="*/ 1 w 198"/>
                  <a:gd name="T109" fmla="*/ 0 h 236"/>
                  <a:gd name="T110" fmla="*/ 1 w 198"/>
                  <a:gd name="T111" fmla="*/ 0 h 236"/>
                  <a:gd name="T112" fmla="*/ 1 w 198"/>
                  <a:gd name="T113" fmla="*/ 0 h 236"/>
                  <a:gd name="T114" fmla="*/ 1 w 198"/>
                  <a:gd name="T115" fmla="*/ 0 h 236"/>
                  <a:gd name="T116" fmla="*/ 1 w 198"/>
                  <a:gd name="T117" fmla="*/ 0 h 236"/>
                  <a:gd name="T118" fmla="*/ 1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5" name="Freeform 1766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 w 128"/>
                  <a:gd name="T1" fmla="*/ 0 h 183"/>
                  <a:gd name="T2" fmla="*/ 1 w 128"/>
                  <a:gd name="T3" fmla="*/ 0 h 183"/>
                  <a:gd name="T4" fmla="*/ 1 w 128"/>
                  <a:gd name="T5" fmla="*/ 0 h 183"/>
                  <a:gd name="T6" fmla="*/ 1 w 128"/>
                  <a:gd name="T7" fmla="*/ 0 h 183"/>
                  <a:gd name="T8" fmla="*/ 1 w 128"/>
                  <a:gd name="T9" fmla="*/ 0 h 183"/>
                  <a:gd name="T10" fmla="*/ 0 w 128"/>
                  <a:gd name="T11" fmla="*/ 1 h 183"/>
                  <a:gd name="T12" fmla="*/ 0 w 128"/>
                  <a:gd name="T13" fmla="*/ 1 h 183"/>
                  <a:gd name="T14" fmla="*/ 0 w 128"/>
                  <a:gd name="T15" fmla="*/ 1 h 183"/>
                  <a:gd name="T16" fmla="*/ 0 w 128"/>
                  <a:gd name="T17" fmla="*/ 1 h 183"/>
                  <a:gd name="T18" fmla="*/ 0 w 128"/>
                  <a:gd name="T19" fmla="*/ 1 h 183"/>
                  <a:gd name="T20" fmla="*/ 0 w 128"/>
                  <a:gd name="T21" fmla="*/ 1 h 183"/>
                  <a:gd name="T22" fmla="*/ 0 w 128"/>
                  <a:gd name="T23" fmla="*/ 1 h 183"/>
                  <a:gd name="T24" fmla="*/ 0 w 128"/>
                  <a:gd name="T25" fmla="*/ 1 h 183"/>
                  <a:gd name="T26" fmla="*/ 0 w 128"/>
                  <a:gd name="T27" fmla="*/ 1 h 183"/>
                  <a:gd name="T28" fmla="*/ 0 w 128"/>
                  <a:gd name="T29" fmla="*/ 1 h 183"/>
                  <a:gd name="T30" fmla="*/ 0 w 128"/>
                  <a:gd name="T31" fmla="*/ 1 h 183"/>
                  <a:gd name="T32" fmla="*/ 0 w 128"/>
                  <a:gd name="T33" fmla="*/ 1 h 183"/>
                  <a:gd name="T34" fmla="*/ 0 w 128"/>
                  <a:gd name="T35" fmla="*/ 1 h 183"/>
                  <a:gd name="T36" fmla="*/ 0 w 128"/>
                  <a:gd name="T37" fmla="*/ 1 h 183"/>
                  <a:gd name="T38" fmla="*/ 1 w 128"/>
                  <a:gd name="T39" fmla="*/ 1 h 183"/>
                  <a:gd name="T40" fmla="*/ 1 w 128"/>
                  <a:gd name="T41" fmla="*/ 1 h 183"/>
                  <a:gd name="T42" fmla="*/ 1 w 128"/>
                  <a:gd name="T43" fmla="*/ 0 h 183"/>
                  <a:gd name="T44" fmla="*/ 1 w 128"/>
                  <a:gd name="T45" fmla="*/ 0 h 183"/>
                  <a:gd name="T46" fmla="*/ 1 w 128"/>
                  <a:gd name="T47" fmla="*/ 0 h 183"/>
                  <a:gd name="T48" fmla="*/ 1 w 128"/>
                  <a:gd name="T49" fmla="*/ 0 h 183"/>
                  <a:gd name="T50" fmla="*/ 1 w 128"/>
                  <a:gd name="T51" fmla="*/ 0 h 183"/>
                  <a:gd name="T52" fmla="*/ 1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1 w 128"/>
                  <a:gd name="T77" fmla="*/ 0 h 183"/>
                  <a:gd name="T78" fmla="*/ 1 w 128"/>
                  <a:gd name="T79" fmla="*/ 0 h 183"/>
                  <a:gd name="T80" fmla="*/ 1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6" name="Freeform 1767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1 h 379"/>
                  <a:gd name="T6" fmla="*/ 0 w 323"/>
                  <a:gd name="T7" fmla="*/ 1 h 379"/>
                  <a:gd name="T8" fmla="*/ 0 w 323"/>
                  <a:gd name="T9" fmla="*/ 1 h 379"/>
                  <a:gd name="T10" fmla="*/ 0 w 323"/>
                  <a:gd name="T11" fmla="*/ 1 h 379"/>
                  <a:gd name="T12" fmla="*/ 0 w 323"/>
                  <a:gd name="T13" fmla="*/ 1 h 379"/>
                  <a:gd name="T14" fmla="*/ 0 w 323"/>
                  <a:gd name="T15" fmla="*/ 1 h 379"/>
                  <a:gd name="T16" fmla="*/ 0 w 323"/>
                  <a:gd name="T17" fmla="*/ 1 h 379"/>
                  <a:gd name="T18" fmla="*/ 0 w 323"/>
                  <a:gd name="T19" fmla="*/ 1 h 379"/>
                  <a:gd name="T20" fmla="*/ 0 w 323"/>
                  <a:gd name="T21" fmla="*/ 2 h 379"/>
                  <a:gd name="T22" fmla="*/ 1 w 323"/>
                  <a:gd name="T23" fmla="*/ 2 h 379"/>
                  <a:gd name="T24" fmla="*/ 1 w 323"/>
                  <a:gd name="T25" fmla="*/ 2 h 379"/>
                  <a:gd name="T26" fmla="*/ 1 w 323"/>
                  <a:gd name="T27" fmla="*/ 2 h 379"/>
                  <a:gd name="T28" fmla="*/ 1 w 323"/>
                  <a:gd name="T29" fmla="*/ 2 h 379"/>
                  <a:gd name="T30" fmla="*/ 1 w 323"/>
                  <a:gd name="T31" fmla="*/ 2 h 379"/>
                  <a:gd name="T32" fmla="*/ 1 w 323"/>
                  <a:gd name="T33" fmla="*/ 2 h 379"/>
                  <a:gd name="T34" fmla="*/ 1 w 323"/>
                  <a:gd name="T35" fmla="*/ 2 h 379"/>
                  <a:gd name="T36" fmla="*/ 1 w 323"/>
                  <a:gd name="T37" fmla="*/ 2 h 379"/>
                  <a:gd name="T38" fmla="*/ 1 w 323"/>
                  <a:gd name="T39" fmla="*/ 2 h 379"/>
                  <a:gd name="T40" fmla="*/ 1 w 323"/>
                  <a:gd name="T41" fmla="*/ 2 h 379"/>
                  <a:gd name="T42" fmla="*/ 1 w 323"/>
                  <a:gd name="T43" fmla="*/ 2 h 379"/>
                  <a:gd name="T44" fmla="*/ 1 w 323"/>
                  <a:gd name="T45" fmla="*/ 2 h 379"/>
                  <a:gd name="T46" fmla="*/ 1 w 323"/>
                  <a:gd name="T47" fmla="*/ 1 h 379"/>
                  <a:gd name="T48" fmla="*/ 1 w 323"/>
                  <a:gd name="T49" fmla="*/ 1 h 379"/>
                  <a:gd name="T50" fmla="*/ 1 w 323"/>
                  <a:gd name="T51" fmla="*/ 1 h 379"/>
                  <a:gd name="T52" fmla="*/ 0 w 323"/>
                  <a:gd name="T53" fmla="*/ 1 h 379"/>
                  <a:gd name="T54" fmla="*/ 0 w 323"/>
                  <a:gd name="T55" fmla="*/ 1 h 379"/>
                  <a:gd name="T56" fmla="*/ 0 w 323"/>
                  <a:gd name="T57" fmla="*/ 1 h 379"/>
                  <a:gd name="T58" fmla="*/ 0 w 323"/>
                  <a:gd name="T59" fmla="*/ 1 h 379"/>
                  <a:gd name="T60" fmla="*/ 0 w 323"/>
                  <a:gd name="T61" fmla="*/ 1 h 379"/>
                  <a:gd name="T62" fmla="*/ 0 w 323"/>
                  <a:gd name="T63" fmla="*/ 1 h 379"/>
                  <a:gd name="T64" fmla="*/ 0 w 323"/>
                  <a:gd name="T65" fmla="*/ 1 h 379"/>
                  <a:gd name="T66" fmla="*/ 0 w 323"/>
                  <a:gd name="T67" fmla="*/ 1 h 379"/>
                  <a:gd name="T68" fmla="*/ 0 w 323"/>
                  <a:gd name="T69" fmla="*/ 0 h 379"/>
                  <a:gd name="T70" fmla="*/ 0 w 323"/>
                  <a:gd name="T71" fmla="*/ 0 h 379"/>
                  <a:gd name="T72" fmla="*/ 1 w 323"/>
                  <a:gd name="T73" fmla="*/ 0 h 379"/>
                  <a:gd name="T74" fmla="*/ 1 w 323"/>
                  <a:gd name="T75" fmla="*/ 0 h 379"/>
                  <a:gd name="T76" fmla="*/ 1 w 323"/>
                  <a:gd name="T77" fmla="*/ 0 h 379"/>
                  <a:gd name="T78" fmla="*/ 1 w 323"/>
                  <a:gd name="T79" fmla="*/ 0 h 379"/>
                  <a:gd name="T80" fmla="*/ 1 w 323"/>
                  <a:gd name="T81" fmla="*/ 0 h 379"/>
                  <a:gd name="T82" fmla="*/ 1 w 323"/>
                  <a:gd name="T83" fmla="*/ 0 h 379"/>
                  <a:gd name="T84" fmla="*/ 1 w 323"/>
                  <a:gd name="T85" fmla="*/ 0 h 379"/>
                  <a:gd name="T86" fmla="*/ 1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7" name="Freeform 1768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1 w 282"/>
                  <a:gd name="T1" fmla="*/ 0 h 253"/>
                  <a:gd name="T2" fmla="*/ 1 w 282"/>
                  <a:gd name="T3" fmla="*/ 0 h 253"/>
                  <a:gd name="T4" fmla="*/ 1 w 282"/>
                  <a:gd name="T5" fmla="*/ 0 h 253"/>
                  <a:gd name="T6" fmla="*/ 1 w 282"/>
                  <a:gd name="T7" fmla="*/ 0 h 253"/>
                  <a:gd name="T8" fmla="*/ 1 w 282"/>
                  <a:gd name="T9" fmla="*/ 1 h 253"/>
                  <a:gd name="T10" fmla="*/ 1 w 282"/>
                  <a:gd name="T11" fmla="*/ 1 h 253"/>
                  <a:gd name="T12" fmla="*/ 1 w 282"/>
                  <a:gd name="T13" fmla="*/ 1 h 253"/>
                  <a:gd name="T14" fmla="*/ 1 w 282"/>
                  <a:gd name="T15" fmla="*/ 1 h 253"/>
                  <a:gd name="T16" fmla="*/ 1 w 282"/>
                  <a:gd name="T17" fmla="*/ 1 h 253"/>
                  <a:gd name="T18" fmla="*/ 1 w 282"/>
                  <a:gd name="T19" fmla="*/ 1 h 253"/>
                  <a:gd name="T20" fmla="*/ 1 w 282"/>
                  <a:gd name="T21" fmla="*/ 1 h 253"/>
                  <a:gd name="T22" fmla="*/ 1 w 282"/>
                  <a:gd name="T23" fmla="*/ 1 h 253"/>
                  <a:gd name="T24" fmla="*/ 1 w 282"/>
                  <a:gd name="T25" fmla="*/ 1 h 253"/>
                  <a:gd name="T26" fmla="*/ 1 w 282"/>
                  <a:gd name="T27" fmla="*/ 1 h 253"/>
                  <a:gd name="T28" fmla="*/ 1 w 282"/>
                  <a:gd name="T29" fmla="*/ 1 h 253"/>
                  <a:gd name="T30" fmla="*/ 1 w 282"/>
                  <a:gd name="T31" fmla="*/ 1 h 253"/>
                  <a:gd name="T32" fmla="*/ 1 w 282"/>
                  <a:gd name="T33" fmla="*/ 1 h 253"/>
                  <a:gd name="T34" fmla="*/ 1 w 282"/>
                  <a:gd name="T35" fmla="*/ 1 h 253"/>
                  <a:gd name="T36" fmla="*/ 1 w 282"/>
                  <a:gd name="T37" fmla="*/ 1 h 253"/>
                  <a:gd name="T38" fmla="*/ 1 w 282"/>
                  <a:gd name="T39" fmla="*/ 1 h 253"/>
                  <a:gd name="T40" fmla="*/ 1 w 282"/>
                  <a:gd name="T41" fmla="*/ 1 h 253"/>
                  <a:gd name="T42" fmla="*/ 1 w 282"/>
                  <a:gd name="T43" fmla="*/ 1 h 253"/>
                  <a:gd name="T44" fmla="*/ 1 w 282"/>
                  <a:gd name="T45" fmla="*/ 1 h 253"/>
                  <a:gd name="T46" fmla="*/ 1 w 282"/>
                  <a:gd name="T47" fmla="*/ 1 h 253"/>
                  <a:gd name="T48" fmla="*/ 1 w 282"/>
                  <a:gd name="T49" fmla="*/ 1 h 253"/>
                  <a:gd name="T50" fmla="*/ 1 w 282"/>
                  <a:gd name="T51" fmla="*/ 1 h 253"/>
                  <a:gd name="T52" fmla="*/ 1 w 282"/>
                  <a:gd name="T53" fmla="*/ 0 h 253"/>
                  <a:gd name="T54" fmla="*/ 1 w 282"/>
                  <a:gd name="T55" fmla="*/ 0 h 253"/>
                  <a:gd name="T56" fmla="*/ 1 w 282"/>
                  <a:gd name="T57" fmla="*/ 0 h 253"/>
                  <a:gd name="T58" fmla="*/ 1 w 282"/>
                  <a:gd name="T59" fmla="*/ 0 h 253"/>
                  <a:gd name="T60" fmla="*/ 1 w 282"/>
                  <a:gd name="T61" fmla="*/ 0 h 253"/>
                  <a:gd name="T62" fmla="*/ 1 w 282"/>
                  <a:gd name="T63" fmla="*/ 0 h 253"/>
                  <a:gd name="T64" fmla="*/ 1 w 282"/>
                  <a:gd name="T65" fmla="*/ 0 h 253"/>
                  <a:gd name="T66" fmla="*/ 1 w 282"/>
                  <a:gd name="T67" fmla="*/ 0 h 253"/>
                  <a:gd name="T68" fmla="*/ 1 w 282"/>
                  <a:gd name="T69" fmla="*/ 0 h 253"/>
                  <a:gd name="T70" fmla="*/ 1 w 282"/>
                  <a:gd name="T71" fmla="*/ 0 h 253"/>
                  <a:gd name="T72" fmla="*/ 1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1 w 282"/>
                  <a:gd name="T103" fmla="*/ 0 h 253"/>
                  <a:gd name="T104" fmla="*/ 1 w 282"/>
                  <a:gd name="T105" fmla="*/ 0 h 253"/>
                  <a:gd name="T106" fmla="*/ 1 w 282"/>
                  <a:gd name="T107" fmla="*/ 0 h 253"/>
                  <a:gd name="T108" fmla="*/ 1 w 282"/>
                  <a:gd name="T109" fmla="*/ 0 h 253"/>
                  <a:gd name="T110" fmla="*/ 1 w 282"/>
                  <a:gd name="T111" fmla="*/ 0 h 253"/>
                  <a:gd name="T112" fmla="*/ 1 w 282"/>
                  <a:gd name="T113" fmla="*/ 0 h 253"/>
                  <a:gd name="T114" fmla="*/ 1 w 282"/>
                  <a:gd name="T115" fmla="*/ 0 h 253"/>
                  <a:gd name="T116" fmla="*/ 1 w 282"/>
                  <a:gd name="T117" fmla="*/ 0 h 253"/>
                  <a:gd name="T118" fmla="*/ 1 w 282"/>
                  <a:gd name="T119" fmla="*/ 0 h 253"/>
                  <a:gd name="T120" fmla="*/ 1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8" name="Freeform 1769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1 h 236"/>
                  <a:gd name="T4" fmla="*/ 0 w 115"/>
                  <a:gd name="T5" fmla="*/ 1 h 236"/>
                  <a:gd name="T6" fmla="*/ 0 w 115"/>
                  <a:gd name="T7" fmla="*/ 1 h 236"/>
                  <a:gd name="T8" fmla="*/ 0 w 115"/>
                  <a:gd name="T9" fmla="*/ 1 h 236"/>
                  <a:gd name="T10" fmla="*/ 0 w 115"/>
                  <a:gd name="T11" fmla="*/ 1 h 236"/>
                  <a:gd name="T12" fmla="*/ 0 w 115"/>
                  <a:gd name="T13" fmla="*/ 1 h 236"/>
                  <a:gd name="T14" fmla="*/ 0 w 115"/>
                  <a:gd name="T15" fmla="*/ 1 h 236"/>
                  <a:gd name="T16" fmla="*/ 0 w 115"/>
                  <a:gd name="T17" fmla="*/ 1 h 236"/>
                  <a:gd name="T18" fmla="*/ 0 w 115"/>
                  <a:gd name="T19" fmla="*/ 1 h 236"/>
                  <a:gd name="T20" fmla="*/ 0 w 115"/>
                  <a:gd name="T21" fmla="*/ 1 h 236"/>
                  <a:gd name="T22" fmla="*/ 0 w 115"/>
                  <a:gd name="T23" fmla="*/ 1 h 236"/>
                  <a:gd name="T24" fmla="*/ 0 w 115"/>
                  <a:gd name="T25" fmla="*/ 1 h 236"/>
                  <a:gd name="T26" fmla="*/ 0 w 115"/>
                  <a:gd name="T27" fmla="*/ 1 h 236"/>
                  <a:gd name="T28" fmla="*/ 0 w 115"/>
                  <a:gd name="T29" fmla="*/ 1 h 236"/>
                  <a:gd name="T30" fmla="*/ 0 w 115"/>
                  <a:gd name="T31" fmla="*/ 1 h 236"/>
                  <a:gd name="T32" fmla="*/ 0 w 115"/>
                  <a:gd name="T33" fmla="*/ 1 h 236"/>
                  <a:gd name="T34" fmla="*/ 0 w 115"/>
                  <a:gd name="T35" fmla="*/ 1 h 236"/>
                  <a:gd name="T36" fmla="*/ 0 w 115"/>
                  <a:gd name="T37" fmla="*/ 1 h 236"/>
                  <a:gd name="T38" fmla="*/ 0 w 115"/>
                  <a:gd name="T39" fmla="*/ 1 h 236"/>
                  <a:gd name="T40" fmla="*/ 0 w 115"/>
                  <a:gd name="T41" fmla="*/ 1 h 236"/>
                  <a:gd name="T42" fmla="*/ 0 w 115"/>
                  <a:gd name="T43" fmla="*/ 1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9" name="Freeform 1770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1 w 245"/>
                  <a:gd name="T1" fmla="*/ 1 h 310"/>
                  <a:gd name="T2" fmla="*/ 1 w 245"/>
                  <a:gd name="T3" fmla="*/ 1 h 310"/>
                  <a:gd name="T4" fmla="*/ 1 w 245"/>
                  <a:gd name="T5" fmla="*/ 1 h 310"/>
                  <a:gd name="T6" fmla="*/ 1 w 245"/>
                  <a:gd name="T7" fmla="*/ 1 h 310"/>
                  <a:gd name="T8" fmla="*/ 1 w 245"/>
                  <a:gd name="T9" fmla="*/ 1 h 310"/>
                  <a:gd name="T10" fmla="*/ 1 w 245"/>
                  <a:gd name="T11" fmla="*/ 1 h 310"/>
                  <a:gd name="T12" fmla="*/ 1 w 245"/>
                  <a:gd name="T13" fmla="*/ 1 h 310"/>
                  <a:gd name="T14" fmla="*/ 1 w 245"/>
                  <a:gd name="T15" fmla="*/ 1 h 310"/>
                  <a:gd name="T16" fmla="*/ 1 w 245"/>
                  <a:gd name="T17" fmla="*/ 1 h 310"/>
                  <a:gd name="T18" fmla="*/ 1 w 245"/>
                  <a:gd name="T19" fmla="*/ 1 h 310"/>
                  <a:gd name="T20" fmla="*/ 1 w 245"/>
                  <a:gd name="T21" fmla="*/ 1 h 310"/>
                  <a:gd name="T22" fmla="*/ 1 w 245"/>
                  <a:gd name="T23" fmla="*/ 2 h 310"/>
                  <a:gd name="T24" fmla="*/ 1 w 245"/>
                  <a:gd name="T25" fmla="*/ 2 h 310"/>
                  <a:gd name="T26" fmla="*/ 1 w 245"/>
                  <a:gd name="T27" fmla="*/ 2 h 310"/>
                  <a:gd name="T28" fmla="*/ 1 w 245"/>
                  <a:gd name="T29" fmla="*/ 1 h 310"/>
                  <a:gd name="T30" fmla="*/ 1 w 245"/>
                  <a:gd name="T31" fmla="*/ 1 h 310"/>
                  <a:gd name="T32" fmla="*/ 1 w 245"/>
                  <a:gd name="T33" fmla="*/ 1 h 310"/>
                  <a:gd name="T34" fmla="*/ 1 w 245"/>
                  <a:gd name="T35" fmla="*/ 1 h 310"/>
                  <a:gd name="T36" fmla="*/ 1 w 245"/>
                  <a:gd name="T37" fmla="*/ 1 h 310"/>
                  <a:gd name="T38" fmla="*/ 1 w 245"/>
                  <a:gd name="T39" fmla="*/ 1 h 310"/>
                  <a:gd name="T40" fmla="*/ 1 w 245"/>
                  <a:gd name="T41" fmla="*/ 1 h 310"/>
                  <a:gd name="T42" fmla="*/ 1 w 245"/>
                  <a:gd name="T43" fmla="*/ 1 h 310"/>
                  <a:gd name="T44" fmla="*/ 1 w 245"/>
                  <a:gd name="T45" fmla="*/ 0 h 310"/>
                  <a:gd name="T46" fmla="*/ 1 w 245"/>
                  <a:gd name="T47" fmla="*/ 0 h 310"/>
                  <a:gd name="T48" fmla="*/ 1 w 245"/>
                  <a:gd name="T49" fmla="*/ 0 h 310"/>
                  <a:gd name="T50" fmla="*/ 1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1 w 245"/>
                  <a:gd name="T69" fmla="*/ 0 h 310"/>
                  <a:gd name="T70" fmla="*/ 1 w 245"/>
                  <a:gd name="T71" fmla="*/ 0 h 310"/>
                  <a:gd name="T72" fmla="*/ 1 w 245"/>
                  <a:gd name="T73" fmla="*/ 1 h 310"/>
                  <a:gd name="T74" fmla="*/ 1 w 245"/>
                  <a:gd name="T75" fmla="*/ 1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44065" name="Object 1771"/>
            <p:cNvGraphicFramePr>
              <a:graphicFrameLocks noChangeAspect="1"/>
            </p:cNvGraphicFramePr>
            <p:nvPr/>
          </p:nvGraphicFramePr>
          <p:xfrm>
            <a:off x="3660" y="2006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Clip" r:id="rId13" imgW="1307263" imgH="1084139" progId="MS_ClipArt_Gallery.2">
                    <p:embed/>
                  </p:oleObj>
                </mc:Choice>
                <mc:Fallback>
                  <p:oleObj name="Clip" r:id="rId13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006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66" name="Line 1772"/>
            <p:cNvSpPr>
              <a:spLocks noChangeShapeType="1"/>
            </p:cNvSpPr>
            <p:nvPr/>
          </p:nvSpPr>
          <p:spPr bwMode="auto">
            <a:xfrm>
              <a:off x="4050" y="1586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1773"/>
            <p:cNvSpPr>
              <a:spLocks noChangeShapeType="1"/>
            </p:cNvSpPr>
            <p:nvPr/>
          </p:nvSpPr>
          <p:spPr bwMode="auto">
            <a:xfrm>
              <a:off x="3777" y="1478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Freeform 1774"/>
            <p:cNvSpPr>
              <a:spLocks/>
            </p:cNvSpPr>
            <p:nvPr/>
          </p:nvSpPr>
          <p:spPr bwMode="auto">
            <a:xfrm>
              <a:off x="3348" y="2742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Line 1775"/>
            <p:cNvSpPr>
              <a:spLocks noChangeShapeType="1"/>
            </p:cNvSpPr>
            <p:nvPr/>
          </p:nvSpPr>
          <p:spPr bwMode="auto">
            <a:xfrm rot="-5400000">
              <a:off x="4757" y="3206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70" name="Group 1776"/>
            <p:cNvGrpSpPr>
              <a:grpSpLocks/>
            </p:cNvGrpSpPr>
            <p:nvPr/>
          </p:nvGrpSpPr>
          <p:grpSpPr bwMode="auto">
            <a:xfrm>
              <a:off x="4702" y="3292"/>
              <a:ext cx="125" cy="230"/>
              <a:chOff x="4180" y="783"/>
              <a:chExt cx="150" cy="307"/>
            </a:xfrm>
          </p:grpSpPr>
          <p:sp>
            <p:nvSpPr>
              <p:cNvPr id="44175" name="AutoShape 177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6" name="Rectangle 177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7" name="Rectangle 177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8" name="AutoShape 178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9" name="Line 178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0" name="Line 178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1" name="Rectangle 178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2" name="Rectangle 178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71" name="Line 1785"/>
            <p:cNvSpPr>
              <a:spLocks noChangeShapeType="1"/>
            </p:cNvSpPr>
            <p:nvPr/>
          </p:nvSpPr>
          <p:spPr bwMode="auto">
            <a:xfrm rot="5400000" flipV="1">
              <a:off x="4849" y="3383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2" name="Line 1786"/>
            <p:cNvSpPr>
              <a:spLocks noChangeShapeType="1"/>
            </p:cNvSpPr>
            <p:nvPr/>
          </p:nvSpPr>
          <p:spPr bwMode="auto">
            <a:xfrm rot="-5400000">
              <a:off x="4966" y="3179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73" name="Group 1787"/>
            <p:cNvGrpSpPr>
              <a:grpSpLocks/>
            </p:cNvGrpSpPr>
            <p:nvPr/>
          </p:nvGrpSpPr>
          <p:grpSpPr bwMode="auto">
            <a:xfrm>
              <a:off x="4701" y="2996"/>
              <a:ext cx="316" cy="148"/>
              <a:chOff x="3600" y="219"/>
              <a:chExt cx="360" cy="175"/>
            </a:xfrm>
          </p:grpSpPr>
          <p:sp>
            <p:nvSpPr>
              <p:cNvPr id="44162" name="Oval 178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3" name="Line 178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4" name="Line 179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5" name="Rectangle 179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166" name="Oval 179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67" name="Group 179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172" name="Line 17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73" name="Line 17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74" name="Line 17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68" name="Group 179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169" name="Line 17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70" name="Line 17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71" name="Line 18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74" name="Group 1801"/>
            <p:cNvGrpSpPr>
              <a:grpSpLocks/>
            </p:cNvGrpSpPr>
            <p:nvPr/>
          </p:nvGrpSpPr>
          <p:grpSpPr bwMode="auto">
            <a:xfrm>
              <a:off x="4187" y="2822"/>
              <a:ext cx="316" cy="148"/>
              <a:chOff x="3600" y="219"/>
              <a:chExt cx="360" cy="175"/>
            </a:xfrm>
          </p:grpSpPr>
          <p:sp>
            <p:nvSpPr>
              <p:cNvPr id="44149" name="Oval 180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0" name="Line 180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1" name="Line 180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2" name="Rectangle 180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153" name="Oval 180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54" name="Group 180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159" name="Line 180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60" name="Line 180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61" name="Line 181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55" name="Group 181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156" name="Line 18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57" name="Line 18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58" name="Line 18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75" name="Group 1815"/>
            <p:cNvGrpSpPr>
              <a:grpSpLocks/>
            </p:cNvGrpSpPr>
            <p:nvPr/>
          </p:nvGrpSpPr>
          <p:grpSpPr bwMode="auto">
            <a:xfrm>
              <a:off x="3768" y="3014"/>
              <a:ext cx="316" cy="148"/>
              <a:chOff x="3600" y="219"/>
              <a:chExt cx="360" cy="175"/>
            </a:xfrm>
          </p:grpSpPr>
          <p:sp>
            <p:nvSpPr>
              <p:cNvPr id="44136" name="Oval 18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7" name="Line 18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8" name="Line 18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9" name="Rectangle 18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140" name="Oval 18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41" name="Group 18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146" name="Line 18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7" name="Line 18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8" name="Line 18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42" name="Group 18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143" name="Line 18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4" name="Line 18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5" name="Line 18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76" name="Line 1829"/>
            <p:cNvSpPr>
              <a:spLocks noChangeShapeType="1"/>
            </p:cNvSpPr>
            <p:nvPr/>
          </p:nvSpPr>
          <p:spPr bwMode="auto">
            <a:xfrm>
              <a:off x="4470" y="2955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7" name="Line 1830"/>
            <p:cNvSpPr>
              <a:spLocks noChangeShapeType="1"/>
            </p:cNvSpPr>
            <p:nvPr/>
          </p:nvSpPr>
          <p:spPr bwMode="auto">
            <a:xfrm flipV="1">
              <a:off x="4059" y="296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8" name="Line 1831"/>
            <p:cNvSpPr>
              <a:spLocks noChangeShapeType="1"/>
            </p:cNvSpPr>
            <p:nvPr/>
          </p:nvSpPr>
          <p:spPr bwMode="auto">
            <a:xfrm flipV="1">
              <a:off x="4086" y="3091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9" name="Line 1832"/>
            <p:cNvSpPr>
              <a:spLocks noChangeShapeType="1"/>
            </p:cNvSpPr>
            <p:nvPr/>
          </p:nvSpPr>
          <p:spPr bwMode="auto">
            <a:xfrm flipH="1">
              <a:off x="3642" y="2931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0" name="Line 1833"/>
            <p:cNvSpPr>
              <a:spLocks noChangeShapeType="1"/>
            </p:cNvSpPr>
            <p:nvPr/>
          </p:nvSpPr>
          <p:spPr bwMode="auto">
            <a:xfrm>
              <a:off x="3658" y="2963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1" name="Line 1834"/>
            <p:cNvSpPr>
              <a:spLocks noChangeShapeType="1"/>
            </p:cNvSpPr>
            <p:nvPr/>
          </p:nvSpPr>
          <p:spPr bwMode="auto">
            <a:xfrm>
              <a:off x="3570" y="3175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Line 1835"/>
            <p:cNvSpPr>
              <a:spLocks noChangeShapeType="1"/>
            </p:cNvSpPr>
            <p:nvPr/>
          </p:nvSpPr>
          <p:spPr bwMode="auto">
            <a:xfrm>
              <a:off x="3729" y="3225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Line 1836"/>
            <p:cNvSpPr>
              <a:spLocks noChangeShapeType="1"/>
            </p:cNvSpPr>
            <p:nvPr/>
          </p:nvSpPr>
          <p:spPr bwMode="auto">
            <a:xfrm flipH="1">
              <a:off x="3880" y="3167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Line 1837"/>
            <p:cNvSpPr>
              <a:spLocks noChangeShapeType="1"/>
            </p:cNvSpPr>
            <p:nvPr/>
          </p:nvSpPr>
          <p:spPr bwMode="auto">
            <a:xfrm>
              <a:off x="3762" y="3223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5" name="Line 1838"/>
            <p:cNvSpPr>
              <a:spLocks noChangeShapeType="1"/>
            </p:cNvSpPr>
            <p:nvPr/>
          </p:nvSpPr>
          <p:spPr bwMode="auto">
            <a:xfrm flipH="1" flipV="1">
              <a:off x="4012" y="32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4086" name="Object 1839"/>
            <p:cNvGraphicFramePr>
              <a:graphicFrameLocks noChangeAspect="1"/>
            </p:cNvGraphicFramePr>
            <p:nvPr/>
          </p:nvGraphicFramePr>
          <p:xfrm>
            <a:off x="3417" y="31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Clip" r:id="rId15" imgW="1307263" imgH="1084139" progId="MS_ClipArt_Gallery.2">
                    <p:embed/>
                  </p:oleObj>
                </mc:Choice>
                <mc:Fallback>
                  <p:oleObj name="Clip" r:id="rId1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" y="31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87" name="Object 1840"/>
            <p:cNvGraphicFramePr>
              <a:graphicFrameLocks noChangeAspect="1"/>
            </p:cNvGraphicFramePr>
            <p:nvPr/>
          </p:nvGraphicFramePr>
          <p:xfrm>
            <a:off x="3521" y="29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Clip" r:id="rId16" imgW="1307263" imgH="1084139" progId="MS_ClipArt_Gallery.2">
                    <p:embed/>
                  </p:oleObj>
                </mc:Choice>
                <mc:Fallback>
                  <p:oleObj name="Clip" r:id="rId16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1" y="29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88" name="Object 1841"/>
            <p:cNvGraphicFramePr>
              <a:graphicFrameLocks noChangeAspect="1"/>
            </p:cNvGraphicFramePr>
            <p:nvPr/>
          </p:nvGraphicFramePr>
          <p:xfrm>
            <a:off x="3689" y="326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Clip" r:id="rId17" imgW="1307263" imgH="1084139" progId="MS_ClipArt_Gallery.2">
                    <p:embed/>
                  </p:oleObj>
                </mc:Choice>
                <mc:Fallback>
                  <p:oleObj name="Clip" r:id="rId17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" y="326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89" name="Object 1842"/>
            <p:cNvGraphicFramePr>
              <a:graphicFrameLocks noChangeAspect="1"/>
            </p:cNvGraphicFramePr>
            <p:nvPr/>
          </p:nvGraphicFramePr>
          <p:xfrm>
            <a:off x="3903" y="3263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Clip" r:id="rId18" imgW="1307263" imgH="1084139" progId="MS_ClipArt_Gallery.2">
                    <p:embed/>
                  </p:oleObj>
                </mc:Choice>
                <mc:Fallback>
                  <p:oleObj name="Clip" r:id="rId18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3" y="3263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4090" name="Group 1843"/>
            <p:cNvGrpSpPr>
              <a:grpSpLocks/>
            </p:cNvGrpSpPr>
            <p:nvPr/>
          </p:nvGrpSpPr>
          <p:grpSpPr bwMode="auto">
            <a:xfrm>
              <a:off x="4475" y="3342"/>
              <a:ext cx="172" cy="215"/>
              <a:chOff x="2870" y="1518"/>
              <a:chExt cx="292" cy="320"/>
            </a:xfrm>
          </p:grpSpPr>
          <p:graphicFrame>
            <p:nvGraphicFramePr>
              <p:cNvPr id="44134" name="Object 18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Clip" r:id="rId19" imgW="826829" imgH="840406" progId="MS_ClipArt_Gallery.2">
                      <p:embed/>
                    </p:oleObj>
                  </mc:Choice>
                  <mc:Fallback>
                    <p:oleObj name="Clip" r:id="rId19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135" name="Object 18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6" name="Clip" r:id="rId20" imgW="1268295" imgH="1199426" progId="MS_ClipArt_Gallery.2">
                      <p:embed/>
                    </p:oleObj>
                  </mc:Choice>
                  <mc:Fallback>
                    <p:oleObj name="Clip" r:id="rId20" imgW="1268295" imgH="119942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4091" name="Group 1846"/>
            <p:cNvGrpSpPr>
              <a:grpSpLocks/>
            </p:cNvGrpSpPr>
            <p:nvPr/>
          </p:nvGrpSpPr>
          <p:grpSpPr bwMode="auto">
            <a:xfrm>
              <a:off x="4191" y="3374"/>
              <a:ext cx="220" cy="203"/>
              <a:chOff x="2870" y="1518"/>
              <a:chExt cx="292" cy="320"/>
            </a:xfrm>
          </p:grpSpPr>
          <p:graphicFrame>
            <p:nvGraphicFramePr>
              <p:cNvPr id="44132" name="Object 184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" name="Clip" r:id="rId21" imgW="826829" imgH="840406" progId="MS_ClipArt_Gallery.2">
                      <p:embed/>
                    </p:oleObj>
                  </mc:Choice>
                  <mc:Fallback>
                    <p:oleObj name="Clip" r:id="rId21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133" name="Object 184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8" name="Clip" r:id="rId22" imgW="1268295" imgH="1199426" progId="MS_ClipArt_Gallery.2">
                      <p:embed/>
                    </p:oleObj>
                  </mc:Choice>
                  <mc:Fallback>
                    <p:oleObj name="Clip" r:id="rId22" imgW="1268295" imgH="119942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4092" name="Group 1849"/>
            <p:cNvGrpSpPr>
              <a:grpSpLocks/>
            </p:cNvGrpSpPr>
            <p:nvPr/>
          </p:nvGrpSpPr>
          <p:grpSpPr bwMode="auto">
            <a:xfrm>
              <a:off x="4290" y="3130"/>
              <a:ext cx="183" cy="255"/>
              <a:chOff x="2556" y="2689"/>
              <a:chExt cx="183" cy="255"/>
            </a:xfrm>
          </p:grpSpPr>
          <p:pic>
            <p:nvPicPr>
              <p:cNvPr id="44115" name="Picture 1850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16" name="Freeform 1851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1 h 232"/>
                  <a:gd name="T12" fmla="*/ 0 w 199"/>
                  <a:gd name="T13" fmla="*/ 1 h 232"/>
                  <a:gd name="T14" fmla="*/ 0 w 199"/>
                  <a:gd name="T15" fmla="*/ 1 h 232"/>
                  <a:gd name="T16" fmla="*/ 0 w 199"/>
                  <a:gd name="T17" fmla="*/ 1 h 232"/>
                  <a:gd name="T18" fmla="*/ 0 w 199"/>
                  <a:gd name="T19" fmla="*/ 1 h 232"/>
                  <a:gd name="T20" fmla="*/ 0 w 199"/>
                  <a:gd name="T21" fmla="*/ 1 h 232"/>
                  <a:gd name="T22" fmla="*/ 0 w 199"/>
                  <a:gd name="T23" fmla="*/ 1 h 232"/>
                  <a:gd name="T24" fmla="*/ 0 w 199"/>
                  <a:gd name="T25" fmla="*/ 1 h 232"/>
                  <a:gd name="T26" fmla="*/ 0 w 199"/>
                  <a:gd name="T27" fmla="*/ 1 h 232"/>
                  <a:gd name="T28" fmla="*/ 0 w 199"/>
                  <a:gd name="T29" fmla="*/ 1 h 232"/>
                  <a:gd name="T30" fmla="*/ 0 w 199"/>
                  <a:gd name="T31" fmla="*/ 1 h 232"/>
                  <a:gd name="T32" fmla="*/ 1 w 199"/>
                  <a:gd name="T33" fmla="*/ 1 h 232"/>
                  <a:gd name="T34" fmla="*/ 1 w 199"/>
                  <a:gd name="T35" fmla="*/ 1 h 232"/>
                  <a:gd name="T36" fmla="*/ 1 w 199"/>
                  <a:gd name="T37" fmla="*/ 1 h 232"/>
                  <a:gd name="T38" fmla="*/ 1 w 199"/>
                  <a:gd name="T39" fmla="*/ 1 h 232"/>
                  <a:gd name="T40" fmla="*/ 1 w 199"/>
                  <a:gd name="T41" fmla="*/ 1 h 232"/>
                  <a:gd name="T42" fmla="*/ 1 w 199"/>
                  <a:gd name="T43" fmla="*/ 1 h 232"/>
                  <a:gd name="T44" fmla="*/ 1 w 199"/>
                  <a:gd name="T45" fmla="*/ 1 h 232"/>
                  <a:gd name="T46" fmla="*/ 1 w 199"/>
                  <a:gd name="T47" fmla="*/ 1 h 232"/>
                  <a:gd name="T48" fmla="*/ 0 w 199"/>
                  <a:gd name="T49" fmla="*/ 1 h 232"/>
                  <a:gd name="T50" fmla="*/ 0 w 199"/>
                  <a:gd name="T51" fmla="*/ 1 h 232"/>
                  <a:gd name="T52" fmla="*/ 0 w 199"/>
                  <a:gd name="T53" fmla="*/ 1 h 232"/>
                  <a:gd name="T54" fmla="*/ 0 w 199"/>
                  <a:gd name="T55" fmla="*/ 1 h 232"/>
                  <a:gd name="T56" fmla="*/ 0 w 199"/>
                  <a:gd name="T57" fmla="*/ 1 h 232"/>
                  <a:gd name="T58" fmla="*/ 0 w 199"/>
                  <a:gd name="T59" fmla="*/ 1 h 232"/>
                  <a:gd name="T60" fmla="*/ 0 w 199"/>
                  <a:gd name="T61" fmla="*/ 1 h 232"/>
                  <a:gd name="T62" fmla="*/ 0 w 199"/>
                  <a:gd name="T63" fmla="*/ 1 h 232"/>
                  <a:gd name="T64" fmla="*/ 0 w 199"/>
                  <a:gd name="T65" fmla="*/ 1 h 232"/>
                  <a:gd name="T66" fmla="*/ 0 w 199"/>
                  <a:gd name="T67" fmla="*/ 1 h 232"/>
                  <a:gd name="T68" fmla="*/ 0 w 199"/>
                  <a:gd name="T69" fmla="*/ 1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1 w 199"/>
                  <a:gd name="T77" fmla="*/ 0 h 232"/>
                  <a:gd name="T78" fmla="*/ 1 w 199"/>
                  <a:gd name="T79" fmla="*/ 0 h 232"/>
                  <a:gd name="T80" fmla="*/ 1 w 199"/>
                  <a:gd name="T81" fmla="*/ 0 h 232"/>
                  <a:gd name="T82" fmla="*/ 1 w 199"/>
                  <a:gd name="T83" fmla="*/ 0 h 232"/>
                  <a:gd name="T84" fmla="*/ 1 w 199"/>
                  <a:gd name="T85" fmla="*/ 0 h 232"/>
                  <a:gd name="T86" fmla="*/ 1 w 199"/>
                  <a:gd name="T87" fmla="*/ 0 h 232"/>
                  <a:gd name="T88" fmla="*/ 1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7" name="Freeform 1852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 w 128"/>
                  <a:gd name="T1" fmla="*/ 0 h 180"/>
                  <a:gd name="T2" fmla="*/ 1 w 128"/>
                  <a:gd name="T3" fmla="*/ 0 h 180"/>
                  <a:gd name="T4" fmla="*/ 1 w 128"/>
                  <a:gd name="T5" fmla="*/ 1 h 180"/>
                  <a:gd name="T6" fmla="*/ 1 w 128"/>
                  <a:gd name="T7" fmla="*/ 1 h 180"/>
                  <a:gd name="T8" fmla="*/ 1 w 128"/>
                  <a:gd name="T9" fmla="*/ 1 h 180"/>
                  <a:gd name="T10" fmla="*/ 0 w 128"/>
                  <a:gd name="T11" fmla="*/ 1 h 180"/>
                  <a:gd name="T12" fmla="*/ 0 w 128"/>
                  <a:gd name="T13" fmla="*/ 1 h 180"/>
                  <a:gd name="T14" fmla="*/ 0 w 128"/>
                  <a:gd name="T15" fmla="*/ 1 h 180"/>
                  <a:gd name="T16" fmla="*/ 0 w 128"/>
                  <a:gd name="T17" fmla="*/ 1 h 180"/>
                  <a:gd name="T18" fmla="*/ 0 w 128"/>
                  <a:gd name="T19" fmla="*/ 1 h 180"/>
                  <a:gd name="T20" fmla="*/ 0 w 128"/>
                  <a:gd name="T21" fmla="*/ 1 h 180"/>
                  <a:gd name="T22" fmla="*/ 0 w 128"/>
                  <a:gd name="T23" fmla="*/ 1 h 180"/>
                  <a:gd name="T24" fmla="*/ 0 w 128"/>
                  <a:gd name="T25" fmla="*/ 1 h 180"/>
                  <a:gd name="T26" fmla="*/ 0 w 128"/>
                  <a:gd name="T27" fmla="*/ 1 h 180"/>
                  <a:gd name="T28" fmla="*/ 0 w 128"/>
                  <a:gd name="T29" fmla="*/ 1 h 180"/>
                  <a:gd name="T30" fmla="*/ 0 w 128"/>
                  <a:gd name="T31" fmla="*/ 1 h 180"/>
                  <a:gd name="T32" fmla="*/ 0 w 128"/>
                  <a:gd name="T33" fmla="*/ 1 h 180"/>
                  <a:gd name="T34" fmla="*/ 0 w 128"/>
                  <a:gd name="T35" fmla="*/ 1 h 180"/>
                  <a:gd name="T36" fmla="*/ 0 w 128"/>
                  <a:gd name="T37" fmla="*/ 1 h 180"/>
                  <a:gd name="T38" fmla="*/ 1 w 128"/>
                  <a:gd name="T39" fmla="*/ 1 h 180"/>
                  <a:gd name="T40" fmla="*/ 1 w 128"/>
                  <a:gd name="T41" fmla="*/ 1 h 180"/>
                  <a:gd name="T42" fmla="*/ 1 w 128"/>
                  <a:gd name="T43" fmla="*/ 1 h 180"/>
                  <a:gd name="T44" fmla="*/ 1 w 128"/>
                  <a:gd name="T45" fmla="*/ 1 h 180"/>
                  <a:gd name="T46" fmla="*/ 1 w 128"/>
                  <a:gd name="T47" fmla="*/ 0 h 180"/>
                  <a:gd name="T48" fmla="*/ 1 w 128"/>
                  <a:gd name="T49" fmla="*/ 0 h 180"/>
                  <a:gd name="T50" fmla="*/ 1 w 128"/>
                  <a:gd name="T51" fmla="*/ 0 h 180"/>
                  <a:gd name="T52" fmla="*/ 1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1 w 128"/>
                  <a:gd name="T77" fmla="*/ 0 h 180"/>
                  <a:gd name="T78" fmla="*/ 1 w 128"/>
                  <a:gd name="T79" fmla="*/ 0 h 180"/>
                  <a:gd name="T80" fmla="*/ 1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8" name="Freeform 1853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 w 322"/>
                  <a:gd name="T1" fmla="*/ 0 h 378"/>
                  <a:gd name="T2" fmla="*/ 0 w 322"/>
                  <a:gd name="T3" fmla="*/ 1 h 378"/>
                  <a:gd name="T4" fmla="*/ 0 w 322"/>
                  <a:gd name="T5" fmla="*/ 1 h 378"/>
                  <a:gd name="T6" fmla="*/ 0 w 322"/>
                  <a:gd name="T7" fmla="*/ 1 h 378"/>
                  <a:gd name="T8" fmla="*/ 0 w 322"/>
                  <a:gd name="T9" fmla="*/ 1 h 378"/>
                  <a:gd name="T10" fmla="*/ 0 w 322"/>
                  <a:gd name="T11" fmla="*/ 1 h 378"/>
                  <a:gd name="T12" fmla="*/ 0 w 322"/>
                  <a:gd name="T13" fmla="*/ 1 h 378"/>
                  <a:gd name="T14" fmla="*/ 0 w 322"/>
                  <a:gd name="T15" fmla="*/ 2 h 378"/>
                  <a:gd name="T16" fmla="*/ 0 w 322"/>
                  <a:gd name="T17" fmla="*/ 2 h 378"/>
                  <a:gd name="T18" fmla="*/ 0 w 322"/>
                  <a:gd name="T19" fmla="*/ 2 h 378"/>
                  <a:gd name="T20" fmla="*/ 1 w 322"/>
                  <a:gd name="T21" fmla="*/ 2 h 378"/>
                  <a:gd name="T22" fmla="*/ 1 w 322"/>
                  <a:gd name="T23" fmla="*/ 2 h 378"/>
                  <a:gd name="T24" fmla="*/ 1 w 322"/>
                  <a:gd name="T25" fmla="*/ 2 h 378"/>
                  <a:gd name="T26" fmla="*/ 1 w 322"/>
                  <a:gd name="T27" fmla="*/ 2 h 378"/>
                  <a:gd name="T28" fmla="*/ 1 w 322"/>
                  <a:gd name="T29" fmla="*/ 2 h 378"/>
                  <a:gd name="T30" fmla="*/ 1 w 322"/>
                  <a:gd name="T31" fmla="*/ 2 h 378"/>
                  <a:gd name="T32" fmla="*/ 2 w 322"/>
                  <a:gd name="T33" fmla="*/ 2 h 378"/>
                  <a:gd name="T34" fmla="*/ 2 w 322"/>
                  <a:gd name="T35" fmla="*/ 2 h 378"/>
                  <a:gd name="T36" fmla="*/ 2 w 322"/>
                  <a:gd name="T37" fmla="*/ 2 h 378"/>
                  <a:gd name="T38" fmla="*/ 2 w 322"/>
                  <a:gd name="T39" fmla="*/ 2 h 378"/>
                  <a:gd name="T40" fmla="*/ 1 w 322"/>
                  <a:gd name="T41" fmla="*/ 2 h 378"/>
                  <a:gd name="T42" fmla="*/ 1 w 322"/>
                  <a:gd name="T43" fmla="*/ 2 h 378"/>
                  <a:gd name="T44" fmla="*/ 1 w 322"/>
                  <a:gd name="T45" fmla="*/ 2 h 378"/>
                  <a:gd name="T46" fmla="*/ 1 w 322"/>
                  <a:gd name="T47" fmla="*/ 2 h 378"/>
                  <a:gd name="T48" fmla="*/ 1 w 322"/>
                  <a:gd name="T49" fmla="*/ 2 h 378"/>
                  <a:gd name="T50" fmla="*/ 1 w 322"/>
                  <a:gd name="T51" fmla="*/ 2 h 378"/>
                  <a:gd name="T52" fmla="*/ 1 w 322"/>
                  <a:gd name="T53" fmla="*/ 2 h 378"/>
                  <a:gd name="T54" fmla="*/ 0 w 322"/>
                  <a:gd name="T55" fmla="*/ 1 h 378"/>
                  <a:gd name="T56" fmla="*/ 0 w 322"/>
                  <a:gd name="T57" fmla="*/ 1 h 378"/>
                  <a:gd name="T58" fmla="*/ 0 w 322"/>
                  <a:gd name="T59" fmla="*/ 1 h 378"/>
                  <a:gd name="T60" fmla="*/ 0 w 322"/>
                  <a:gd name="T61" fmla="*/ 1 h 378"/>
                  <a:gd name="T62" fmla="*/ 0 w 322"/>
                  <a:gd name="T63" fmla="*/ 1 h 378"/>
                  <a:gd name="T64" fmla="*/ 0 w 322"/>
                  <a:gd name="T65" fmla="*/ 1 h 378"/>
                  <a:gd name="T66" fmla="*/ 0 w 322"/>
                  <a:gd name="T67" fmla="*/ 1 h 378"/>
                  <a:gd name="T68" fmla="*/ 1 w 322"/>
                  <a:gd name="T69" fmla="*/ 1 h 378"/>
                  <a:gd name="T70" fmla="*/ 1 w 322"/>
                  <a:gd name="T71" fmla="*/ 0 h 378"/>
                  <a:gd name="T72" fmla="*/ 1 w 322"/>
                  <a:gd name="T73" fmla="*/ 0 h 378"/>
                  <a:gd name="T74" fmla="*/ 1 w 322"/>
                  <a:gd name="T75" fmla="*/ 0 h 378"/>
                  <a:gd name="T76" fmla="*/ 1 w 322"/>
                  <a:gd name="T77" fmla="*/ 0 h 378"/>
                  <a:gd name="T78" fmla="*/ 1 w 322"/>
                  <a:gd name="T79" fmla="*/ 0 h 378"/>
                  <a:gd name="T80" fmla="*/ 1 w 322"/>
                  <a:gd name="T81" fmla="*/ 0 h 378"/>
                  <a:gd name="T82" fmla="*/ 1 w 322"/>
                  <a:gd name="T83" fmla="*/ 0 h 378"/>
                  <a:gd name="T84" fmla="*/ 1 w 322"/>
                  <a:gd name="T85" fmla="*/ 0 h 378"/>
                  <a:gd name="T86" fmla="*/ 1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9" name="Freeform 1854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1 w 283"/>
                  <a:gd name="T1" fmla="*/ 0 h 252"/>
                  <a:gd name="T2" fmla="*/ 1 w 283"/>
                  <a:gd name="T3" fmla="*/ 1 h 252"/>
                  <a:gd name="T4" fmla="*/ 1 w 283"/>
                  <a:gd name="T5" fmla="*/ 1 h 252"/>
                  <a:gd name="T6" fmla="*/ 1 w 283"/>
                  <a:gd name="T7" fmla="*/ 1 h 252"/>
                  <a:gd name="T8" fmla="*/ 1 w 283"/>
                  <a:gd name="T9" fmla="*/ 1 h 252"/>
                  <a:gd name="T10" fmla="*/ 1 w 283"/>
                  <a:gd name="T11" fmla="*/ 1 h 252"/>
                  <a:gd name="T12" fmla="*/ 1 w 283"/>
                  <a:gd name="T13" fmla="*/ 1 h 252"/>
                  <a:gd name="T14" fmla="*/ 1 w 283"/>
                  <a:gd name="T15" fmla="*/ 1 h 252"/>
                  <a:gd name="T16" fmla="*/ 1 w 283"/>
                  <a:gd name="T17" fmla="*/ 1 h 252"/>
                  <a:gd name="T18" fmla="*/ 1 w 283"/>
                  <a:gd name="T19" fmla="*/ 1 h 252"/>
                  <a:gd name="T20" fmla="*/ 1 w 283"/>
                  <a:gd name="T21" fmla="*/ 1 h 252"/>
                  <a:gd name="T22" fmla="*/ 1 w 283"/>
                  <a:gd name="T23" fmla="*/ 1 h 252"/>
                  <a:gd name="T24" fmla="*/ 1 w 283"/>
                  <a:gd name="T25" fmla="*/ 1 h 252"/>
                  <a:gd name="T26" fmla="*/ 1 w 283"/>
                  <a:gd name="T27" fmla="*/ 1 h 252"/>
                  <a:gd name="T28" fmla="*/ 1 w 283"/>
                  <a:gd name="T29" fmla="*/ 1 h 252"/>
                  <a:gd name="T30" fmla="*/ 1 w 283"/>
                  <a:gd name="T31" fmla="*/ 1 h 252"/>
                  <a:gd name="T32" fmla="*/ 1 w 283"/>
                  <a:gd name="T33" fmla="*/ 1 h 252"/>
                  <a:gd name="T34" fmla="*/ 1 w 283"/>
                  <a:gd name="T35" fmla="*/ 1 h 252"/>
                  <a:gd name="T36" fmla="*/ 1 w 283"/>
                  <a:gd name="T37" fmla="*/ 1 h 252"/>
                  <a:gd name="T38" fmla="*/ 1 w 283"/>
                  <a:gd name="T39" fmla="*/ 1 h 252"/>
                  <a:gd name="T40" fmla="*/ 1 w 283"/>
                  <a:gd name="T41" fmla="*/ 1 h 252"/>
                  <a:gd name="T42" fmla="*/ 1 w 283"/>
                  <a:gd name="T43" fmla="*/ 1 h 252"/>
                  <a:gd name="T44" fmla="*/ 1 w 283"/>
                  <a:gd name="T45" fmla="*/ 1 h 252"/>
                  <a:gd name="T46" fmla="*/ 1 w 283"/>
                  <a:gd name="T47" fmla="*/ 1 h 252"/>
                  <a:gd name="T48" fmla="*/ 1 w 283"/>
                  <a:gd name="T49" fmla="*/ 1 h 252"/>
                  <a:gd name="T50" fmla="*/ 1 w 283"/>
                  <a:gd name="T51" fmla="*/ 1 h 252"/>
                  <a:gd name="T52" fmla="*/ 1 w 283"/>
                  <a:gd name="T53" fmla="*/ 1 h 252"/>
                  <a:gd name="T54" fmla="*/ 1 w 283"/>
                  <a:gd name="T55" fmla="*/ 1 h 252"/>
                  <a:gd name="T56" fmla="*/ 1 w 283"/>
                  <a:gd name="T57" fmla="*/ 0 h 252"/>
                  <a:gd name="T58" fmla="*/ 1 w 283"/>
                  <a:gd name="T59" fmla="*/ 0 h 252"/>
                  <a:gd name="T60" fmla="*/ 1 w 283"/>
                  <a:gd name="T61" fmla="*/ 0 h 252"/>
                  <a:gd name="T62" fmla="*/ 1 w 283"/>
                  <a:gd name="T63" fmla="*/ 0 h 252"/>
                  <a:gd name="T64" fmla="*/ 1 w 283"/>
                  <a:gd name="T65" fmla="*/ 0 h 252"/>
                  <a:gd name="T66" fmla="*/ 1 w 283"/>
                  <a:gd name="T67" fmla="*/ 0 h 252"/>
                  <a:gd name="T68" fmla="*/ 1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1 w 283"/>
                  <a:gd name="T109" fmla="*/ 0 h 252"/>
                  <a:gd name="T110" fmla="*/ 1 w 283"/>
                  <a:gd name="T111" fmla="*/ 0 h 252"/>
                  <a:gd name="T112" fmla="*/ 1 w 283"/>
                  <a:gd name="T113" fmla="*/ 0 h 252"/>
                  <a:gd name="T114" fmla="*/ 1 w 283"/>
                  <a:gd name="T115" fmla="*/ 0 h 252"/>
                  <a:gd name="T116" fmla="*/ 1 w 283"/>
                  <a:gd name="T117" fmla="*/ 0 h 252"/>
                  <a:gd name="T118" fmla="*/ 1 w 283"/>
                  <a:gd name="T119" fmla="*/ 0 h 252"/>
                  <a:gd name="T120" fmla="*/ 1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0" name="Freeform 1855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1 h 238"/>
                  <a:gd name="T4" fmla="*/ 0 w 114"/>
                  <a:gd name="T5" fmla="*/ 1 h 238"/>
                  <a:gd name="T6" fmla="*/ 0 w 114"/>
                  <a:gd name="T7" fmla="*/ 1 h 238"/>
                  <a:gd name="T8" fmla="*/ 0 w 114"/>
                  <a:gd name="T9" fmla="*/ 1 h 238"/>
                  <a:gd name="T10" fmla="*/ 0 w 114"/>
                  <a:gd name="T11" fmla="*/ 1 h 238"/>
                  <a:gd name="T12" fmla="*/ 0 w 114"/>
                  <a:gd name="T13" fmla="*/ 1 h 238"/>
                  <a:gd name="T14" fmla="*/ 0 w 114"/>
                  <a:gd name="T15" fmla="*/ 1 h 238"/>
                  <a:gd name="T16" fmla="*/ 1 w 114"/>
                  <a:gd name="T17" fmla="*/ 1 h 238"/>
                  <a:gd name="T18" fmla="*/ 1 w 114"/>
                  <a:gd name="T19" fmla="*/ 1 h 238"/>
                  <a:gd name="T20" fmla="*/ 1 w 114"/>
                  <a:gd name="T21" fmla="*/ 1 h 238"/>
                  <a:gd name="T22" fmla="*/ 1 w 114"/>
                  <a:gd name="T23" fmla="*/ 1 h 238"/>
                  <a:gd name="T24" fmla="*/ 1 w 114"/>
                  <a:gd name="T25" fmla="*/ 1 h 238"/>
                  <a:gd name="T26" fmla="*/ 1 w 114"/>
                  <a:gd name="T27" fmla="*/ 1 h 238"/>
                  <a:gd name="T28" fmla="*/ 1 w 114"/>
                  <a:gd name="T29" fmla="*/ 1 h 238"/>
                  <a:gd name="T30" fmla="*/ 1 w 114"/>
                  <a:gd name="T31" fmla="*/ 1 h 238"/>
                  <a:gd name="T32" fmla="*/ 1 w 114"/>
                  <a:gd name="T33" fmla="*/ 1 h 238"/>
                  <a:gd name="T34" fmla="*/ 0 w 114"/>
                  <a:gd name="T35" fmla="*/ 1 h 238"/>
                  <a:gd name="T36" fmla="*/ 0 w 114"/>
                  <a:gd name="T37" fmla="*/ 1 h 238"/>
                  <a:gd name="T38" fmla="*/ 0 w 114"/>
                  <a:gd name="T39" fmla="*/ 1 h 238"/>
                  <a:gd name="T40" fmla="*/ 0 w 114"/>
                  <a:gd name="T41" fmla="*/ 1 h 238"/>
                  <a:gd name="T42" fmla="*/ 0 w 114"/>
                  <a:gd name="T43" fmla="*/ 1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1 w 114"/>
                  <a:gd name="T61" fmla="*/ 0 h 238"/>
                  <a:gd name="T62" fmla="*/ 1 w 114"/>
                  <a:gd name="T63" fmla="*/ 0 h 238"/>
                  <a:gd name="T64" fmla="*/ 1 w 114"/>
                  <a:gd name="T65" fmla="*/ 0 h 238"/>
                  <a:gd name="T66" fmla="*/ 1 w 114"/>
                  <a:gd name="T67" fmla="*/ 0 h 238"/>
                  <a:gd name="T68" fmla="*/ 1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1" name="Freeform 1856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1 w 246"/>
                  <a:gd name="T1" fmla="*/ 1 h 310"/>
                  <a:gd name="T2" fmla="*/ 1 w 246"/>
                  <a:gd name="T3" fmla="*/ 1 h 310"/>
                  <a:gd name="T4" fmla="*/ 1 w 246"/>
                  <a:gd name="T5" fmla="*/ 1 h 310"/>
                  <a:gd name="T6" fmla="*/ 1 w 246"/>
                  <a:gd name="T7" fmla="*/ 1 h 310"/>
                  <a:gd name="T8" fmla="*/ 1 w 246"/>
                  <a:gd name="T9" fmla="*/ 1 h 310"/>
                  <a:gd name="T10" fmla="*/ 1 w 246"/>
                  <a:gd name="T11" fmla="*/ 1 h 310"/>
                  <a:gd name="T12" fmla="*/ 1 w 246"/>
                  <a:gd name="T13" fmla="*/ 1 h 310"/>
                  <a:gd name="T14" fmla="*/ 1 w 246"/>
                  <a:gd name="T15" fmla="*/ 1 h 310"/>
                  <a:gd name="T16" fmla="*/ 1 w 246"/>
                  <a:gd name="T17" fmla="*/ 1 h 310"/>
                  <a:gd name="T18" fmla="*/ 1 w 246"/>
                  <a:gd name="T19" fmla="*/ 1 h 310"/>
                  <a:gd name="T20" fmla="*/ 1 w 246"/>
                  <a:gd name="T21" fmla="*/ 1 h 310"/>
                  <a:gd name="T22" fmla="*/ 1 w 246"/>
                  <a:gd name="T23" fmla="*/ 2 h 310"/>
                  <a:gd name="T24" fmla="*/ 1 w 246"/>
                  <a:gd name="T25" fmla="*/ 2 h 310"/>
                  <a:gd name="T26" fmla="*/ 1 w 246"/>
                  <a:gd name="T27" fmla="*/ 2 h 310"/>
                  <a:gd name="T28" fmla="*/ 1 w 246"/>
                  <a:gd name="T29" fmla="*/ 1 h 310"/>
                  <a:gd name="T30" fmla="*/ 1 w 246"/>
                  <a:gd name="T31" fmla="*/ 1 h 310"/>
                  <a:gd name="T32" fmla="*/ 1 w 246"/>
                  <a:gd name="T33" fmla="*/ 1 h 310"/>
                  <a:gd name="T34" fmla="*/ 1 w 246"/>
                  <a:gd name="T35" fmla="*/ 1 h 310"/>
                  <a:gd name="T36" fmla="*/ 1 w 246"/>
                  <a:gd name="T37" fmla="*/ 1 h 310"/>
                  <a:gd name="T38" fmla="*/ 1 w 246"/>
                  <a:gd name="T39" fmla="*/ 1 h 310"/>
                  <a:gd name="T40" fmla="*/ 1 w 246"/>
                  <a:gd name="T41" fmla="*/ 1 h 310"/>
                  <a:gd name="T42" fmla="*/ 1 w 246"/>
                  <a:gd name="T43" fmla="*/ 1 h 310"/>
                  <a:gd name="T44" fmla="*/ 1 w 246"/>
                  <a:gd name="T45" fmla="*/ 0 h 310"/>
                  <a:gd name="T46" fmla="*/ 1 w 246"/>
                  <a:gd name="T47" fmla="*/ 0 h 310"/>
                  <a:gd name="T48" fmla="*/ 1 w 246"/>
                  <a:gd name="T49" fmla="*/ 0 h 310"/>
                  <a:gd name="T50" fmla="*/ 1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1 w 246"/>
                  <a:gd name="T69" fmla="*/ 0 h 310"/>
                  <a:gd name="T70" fmla="*/ 1 w 246"/>
                  <a:gd name="T71" fmla="*/ 0 h 310"/>
                  <a:gd name="T72" fmla="*/ 1 w 246"/>
                  <a:gd name="T73" fmla="*/ 1 h 310"/>
                  <a:gd name="T74" fmla="*/ 1 w 246"/>
                  <a:gd name="T75" fmla="*/ 1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Freeform 1857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1 h 187"/>
                  <a:gd name="T28" fmla="*/ 0 w 83"/>
                  <a:gd name="T29" fmla="*/ 1 h 187"/>
                  <a:gd name="T30" fmla="*/ 0 w 83"/>
                  <a:gd name="T31" fmla="*/ 1 h 187"/>
                  <a:gd name="T32" fmla="*/ 0 w 83"/>
                  <a:gd name="T33" fmla="*/ 1 h 187"/>
                  <a:gd name="T34" fmla="*/ 0 w 83"/>
                  <a:gd name="T35" fmla="*/ 1 h 187"/>
                  <a:gd name="T36" fmla="*/ 0 w 83"/>
                  <a:gd name="T37" fmla="*/ 1 h 187"/>
                  <a:gd name="T38" fmla="*/ 0 w 83"/>
                  <a:gd name="T39" fmla="*/ 1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3" name="Freeform 1858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1 h 94"/>
                  <a:gd name="T30" fmla="*/ 0 w 44"/>
                  <a:gd name="T31" fmla="*/ 1 h 94"/>
                  <a:gd name="T32" fmla="*/ 0 w 44"/>
                  <a:gd name="T33" fmla="*/ 1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4" name="Freeform 1859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5" name="Freeform 1860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6" name="Freeform 1861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1 h 236"/>
                  <a:gd name="T18" fmla="*/ 0 w 198"/>
                  <a:gd name="T19" fmla="*/ 1 h 236"/>
                  <a:gd name="T20" fmla="*/ 0 w 198"/>
                  <a:gd name="T21" fmla="*/ 1 h 236"/>
                  <a:gd name="T22" fmla="*/ 0 w 198"/>
                  <a:gd name="T23" fmla="*/ 1 h 236"/>
                  <a:gd name="T24" fmla="*/ 0 w 198"/>
                  <a:gd name="T25" fmla="*/ 1 h 236"/>
                  <a:gd name="T26" fmla="*/ 0 w 198"/>
                  <a:gd name="T27" fmla="*/ 1 h 236"/>
                  <a:gd name="T28" fmla="*/ 1 w 198"/>
                  <a:gd name="T29" fmla="*/ 1 h 236"/>
                  <a:gd name="T30" fmla="*/ 1 w 198"/>
                  <a:gd name="T31" fmla="*/ 1 h 236"/>
                  <a:gd name="T32" fmla="*/ 1 w 198"/>
                  <a:gd name="T33" fmla="*/ 1 h 236"/>
                  <a:gd name="T34" fmla="*/ 1 w 198"/>
                  <a:gd name="T35" fmla="*/ 1 h 236"/>
                  <a:gd name="T36" fmla="*/ 1 w 198"/>
                  <a:gd name="T37" fmla="*/ 1 h 236"/>
                  <a:gd name="T38" fmla="*/ 1 w 198"/>
                  <a:gd name="T39" fmla="*/ 1 h 236"/>
                  <a:gd name="T40" fmla="*/ 1 w 198"/>
                  <a:gd name="T41" fmla="*/ 1 h 236"/>
                  <a:gd name="T42" fmla="*/ 1 w 198"/>
                  <a:gd name="T43" fmla="*/ 1 h 236"/>
                  <a:gd name="T44" fmla="*/ 1 w 198"/>
                  <a:gd name="T45" fmla="*/ 1 h 236"/>
                  <a:gd name="T46" fmla="*/ 1 w 198"/>
                  <a:gd name="T47" fmla="*/ 1 h 236"/>
                  <a:gd name="T48" fmla="*/ 1 w 198"/>
                  <a:gd name="T49" fmla="*/ 1 h 236"/>
                  <a:gd name="T50" fmla="*/ 1 w 198"/>
                  <a:gd name="T51" fmla="*/ 1 h 236"/>
                  <a:gd name="T52" fmla="*/ 1 w 198"/>
                  <a:gd name="T53" fmla="*/ 1 h 236"/>
                  <a:gd name="T54" fmla="*/ 1 w 198"/>
                  <a:gd name="T55" fmla="*/ 1 h 236"/>
                  <a:gd name="T56" fmla="*/ 1 w 198"/>
                  <a:gd name="T57" fmla="*/ 1 h 236"/>
                  <a:gd name="T58" fmla="*/ 1 w 198"/>
                  <a:gd name="T59" fmla="*/ 1 h 236"/>
                  <a:gd name="T60" fmla="*/ 1 w 198"/>
                  <a:gd name="T61" fmla="*/ 1 h 236"/>
                  <a:gd name="T62" fmla="*/ 0 w 198"/>
                  <a:gd name="T63" fmla="*/ 1 h 236"/>
                  <a:gd name="T64" fmla="*/ 0 w 198"/>
                  <a:gd name="T65" fmla="*/ 1 h 236"/>
                  <a:gd name="T66" fmla="*/ 0 w 198"/>
                  <a:gd name="T67" fmla="*/ 1 h 236"/>
                  <a:gd name="T68" fmla="*/ 0 w 198"/>
                  <a:gd name="T69" fmla="*/ 1 h 236"/>
                  <a:gd name="T70" fmla="*/ 0 w 198"/>
                  <a:gd name="T71" fmla="*/ 1 h 236"/>
                  <a:gd name="T72" fmla="*/ 0 w 198"/>
                  <a:gd name="T73" fmla="*/ 1 h 236"/>
                  <a:gd name="T74" fmla="*/ 0 w 198"/>
                  <a:gd name="T75" fmla="*/ 1 h 236"/>
                  <a:gd name="T76" fmla="*/ 0 w 198"/>
                  <a:gd name="T77" fmla="*/ 1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1 w 198"/>
                  <a:gd name="T91" fmla="*/ 0 h 236"/>
                  <a:gd name="T92" fmla="*/ 1 w 198"/>
                  <a:gd name="T93" fmla="*/ 0 h 236"/>
                  <a:gd name="T94" fmla="*/ 1 w 198"/>
                  <a:gd name="T95" fmla="*/ 0 h 236"/>
                  <a:gd name="T96" fmla="*/ 1 w 198"/>
                  <a:gd name="T97" fmla="*/ 0 h 236"/>
                  <a:gd name="T98" fmla="*/ 1 w 198"/>
                  <a:gd name="T99" fmla="*/ 0 h 236"/>
                  <a:gd name="T100" fmla="*/ 1 w 198"/>
                  <a:gd name="T101" fmla="*/ 0 h 236"/>
                  <a:gd name="T102" fmla="*/ 1 w 198"/>
                  <a:gd name="T103" fmla="*/ 0 h 236"/>
                  <a:gd name="T104" fmla="*/ 1 w 198"/>
                  <a:gd name="T105" fmla="*/ 0 h 236"/>
                  <a:gd name="T106" fmla="*/ 1 w 198"/>
                  <a:gd name="T107" fmla="*/ 0 h 236"/>
                  <a:gd name="T108" fmla="*/ 1 w 198"/>
                  <a:gd name="T109" fmla="*/ 0 h 236"/>
                  <a:gd name="T110" fmla="*/ 1 w 198"/>
                  <a:gd name="T111" fmla="*/ 0 h 236"/>
                  <a:gd name="T112" fmla="*/ 1 w 198"/>
                  <a:gd name="T113" fmla="*/ 0 h 236"/>
                  <a:gd name="T114" fmla="*/ 1 w 198"/>
                  <a:gd name="T115" fmla="*/ 0 h 236"/>
                  <a:gd name="T116" fmla="*/ 1 w 198"/>
                  <a:gd name="T117" fmla="*/ 0 h 236"/>
                  <a:gd name="T118" fmla="*/ 1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7" name="Freeform 1862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 w 128"/>
                  <a:gd name="T1" fmla="*/ 0 h 183"/>
                  <a:gd name="T2" fmla="*/ 1 w 128"/>
                  <a:gd name="T3" fmla="*/ 0 h 183"/>
                  <a:gd name="T4" fmla="*/ 1 w 128"/>
                  <a:gd name="T5" fmla="*/ 0 h 183"/>
                  <a:gd name="T6" fmla="*/ 1 w 128"/>
                  <a:gd name="T7" fmla="*/ 0 h 183"/>
                  <a:gd name="T8" fmla="*/ 1 w 128"/>
                  <a:gd name="T9" fmla="*/ 0 h 183"/>
                  <a:gd name="T10" fmla="*/ 0 w 128"/>
                  <a:gd name="T11" fmla="*/ 1 h 183"/>
                  <a:gd name="T12" fmla="*/ 0 w 128"/>
                  <a:gd name="T13" fmla="*/ 1 h 183"/>
                  <a:gd name="T14" fmla="*/ 0 w 128"/>
                  <a:gd name="T15" fmla="*/ 1 h 183"/>
                  <a:gd name="T16" fmla="*/ 0 w 128"/>
                  <a:gd name="T17" fmla="*/ 1 h 183"/>
                  <a:gd name="T18" fmla="*/ 0 w 128"/>
                  <a:gd name="T19" fmla="*/ 1 h 183"/>
                  <a:gd name="T20" fmla="*/ 0 w 128"/>
                  <a:gd name="T21" fmla="*/ 1 h 183"/>
                  <a:gd name="T22" fmla="*/ 0 w 128"/>
                  <a:gd name="T23" fmla="*/ 1 h 183"/>
                  <a:gd name="T24" fmla="*/ 0 w 128"/>
                  <a:gd name="T25" fmla="*/ 1 h 183"/>
                  <a:gd name="T26" fmla="*/ 0 w 128"/>
                  <a:gd name="T27" fmla="*/ 1 h 183"/>
                  <a:gd name="T28" fmla="*/ 0 w 128"/>
                  <a:gd name="T29" fmla="*/ 1 h 183"/>
                  <a:gd name="T30" fmla="*/ 0 w 128"/>
                  <a:gd name="T31" fmla="*/ 1 h 183"/>
                  <a:gd name="T32" fmla="*/ 0 w 128"/>
                  <a:gd name="T33" fmla="*/ 1 h 183"/>
                  <a:gd name="T34" fmla="*/ 0 w 128"/>
                  <a:gd name="T35" fmla="*/ 1 h 183"/>
                  <a:gd name="T36" fmla="*/ 0 w 128"/>
                  <a:gd name="T37" fmla="*/ 1 h 183"/>
                  <a:gd name="T38" fmla="*/ 1 w 128"/>
                  <a:gd name="T39" fmla="*/ 1 h 183"/>
                  <a:gd name="T40" fmla="*/ 1 w 128"/>
                  <a:gd name="T41" fmla="*/ 1 h 183"/>
                  <a:gd name="T42" fmla="*/ 1 w 128"/>
                  <a:gd name="T43" fmla="*/ 0 h 183"/>
                  <a:gd name="T44" fmla="*/ 1 w 128"/>
                  <a:gd name="T45" fmla="*/ 0 h 183"/>
                  <a:gd name="T46" fmla="*/ 1 w 128"/>
                  <a:gd name="T47" fmla="*/ 0 h 183"/>
                  <a:gd name="T48" fmla="*/ 1 w 128"/>
                  <a:gd name="T49" fmla="*/ 0 h 183"/>
                  <a:gd name="T50" fmla="*/ 1 w 128"/>
                  <a:gd name="T51" fmla="*/ 0 h 183"/>
                  <a:gd name="T52" fmla="*/ 1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1 w 128"/>
                  <a:gd name="T77" fmla="*/ 0 h 183"/>
                  <a:gd name="T78" fmla="*/ 1 w 128"/>
                  <a:gd name="T79" fmla="*/ 0 h 183"/>
                  <a:gd name="T80" fmla="*/ 1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8" name="Freeform 1863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1 h 379"/>
                  <a:gd name="T6" fmla="*/ 0 w 323"/>
                  <a:gd name="T7" fmla="*/ 1 h 379"/>
                  <a:gd name="T8" fmla="*/ 0 w 323"/>
                  <a:gd name="T9" fmla="*/ 1 h 379"/>
                  <a:gd name="T10" fmla="*/ 0 w 323"/>
                  <a:gd name="T11" fmla="*/ 1 h 379"/>
                  <a:gd name="T12" fmla="*/ 0 w 323"/>
                  <a:gd name="T13" fmla="*/ 1 h 379"/>
                  <a:gd name="T14" fmla="*/ 0 w 323"/>
                  <a:gd name="T15" fmla="*/ 1 h 379"/>
                  <a:gd name="T16" fmla="*/ 0 w 323"/>
                  <a:gd name="T17" fmla="*/ 1 h 379"/>
                  <a:gd name="T18" fmla="*/ 0 w 323"/>
                  <a:gd name="T19" fmla="*/ 1 h 379"/>
                  <a:gd name="T20" fmla="*/ 0 w 323"/>
                  <a:gd name="T21" fmla="*/ 2 h 379"/>
                  <a:gd name="T22" fmla="*/ 1 w 323"/>
                  <a:gd name="T23" fmla="*/ 2 h 379"/>
                  <a:gd name="T24" fmla="*/ 1 w 323"/>
                  <a:gd name="T25" fmla="*/ 2 h 379"/>
                  <a:gd name="T26" fmla="*/ 1 w 323"/>
                  <a:gd name="T27" fmla="*/ 2 h 379"/>
                  <a:gd name="T28" fmla="*/ 1 w 323"/>
                  <a:gd name="T29" fmla="*/ 2 h 379"/>
                  <a:gd name="T30" fmla="*/ 1 w 323"/>
                  <a:gd name="T31" fmla="*/ 2 h 379"/>
                  <a:gd name="T32" fmla="*/ 1 w 323"/>
                  <a:gd name="T33" fmla="*/ 2 h 379"/>
                  <a:gd name="T34" fmla="*/ 1 w 323"/>
                  <a:gd name="T35" fmla="*/ 2 h 379"/>
                  <a:gd name="T36" fmla="*/ 1 w 323"/>
                  <a:gd name="T37" fmla="*/ 2 h 379"/>
                  <a:gd name="T38" fmla="*/ 1 w 323"/>
                  <a:gd name="T39" fmla="*/ 2 h 379"/>
                  <a:gd name="T40" fmla="*/ 1 w 323"/>
                  <a:gd name="T41" fmla="*/ 2 h 379"/>
                  <a:gd name="T42" fmla="*/ 1 w 323"/>
                  <a:gd name="T43" fmla="*/ 2 h 379"/>
                  <a:gd name="T44" fmla="*/ 1 w 323"/>
                  <a:gd name="T45" fmla="*/ 2 h 379"/>
                  <a:gd name="T46" fmla="*/ 1 w 323"/>
                  <a:gd name="T47" fmla="*/ 1 h 379"/>
                  <a:gd name="T48" fmla="*/ 1 w 323"/>
                  <a:gd name="T49" fmla="*/ 1 h 379"/>
                  <a:gd name="T50" fmla="*/ 1 w 323"/>
                  <a:gd name="T51" fmla="*/ 1 h 379"/>
                  <a:gd name="T52" fmla="*/ 0 w 323"/>
                  <a:gd name="T53" fmla="*/ 1 h 379"/>
                  <a:gd name="T54" fmla="*/ 0 w 323"/>
                  <a:gd name="T55" fmla="*/ 1 h 379"/>
                  <a:gd name="T56" fmla="*/ 0 w 323"/>
                  <a:gd name="T57" fmla="*/ 1 h 379"/>
                  <a:gd name="T58" fmla="*/ 0 w 323"/>
                  <a:gd name="T59" fmla="*/ 1 h 379"/>
                  <a:gd name="T60" fmla="*/ 0 w 323"/>
                  <a:gd name="T61" fmla="*/ 1 h 379"/>
                  <a:gd name="T62" fmla="*/ 0 w 323"/>
                  <a:gd name="T63" fmla="*/ 1 h 379"/>
                  <a:gd name="T64" fmla="*/ 0 w 323"/>
                  <a:gd name="T65" fmla="*/ 1 h 379"/>
                  <a:gd name="T66" fmla="*/ 0 w 323"/>
                  <a:gd name="T67" fmla="*/ 1 h 379"/>
                  <a:gd name="T68" fmla="*/ 0 w 323"/>
                  <a:gd name="T69" fmla="*/ 0 h 379"/>
                  <a:gd name="T70" fmla="*/ 0 w 323"/>
                  <a:gd name="T71" fmla="*/ 0 h 379"/>
                  <a:gd name="T72" fmla="*/ 1 w 323"/>
                  <a:gd name="T73" fmla="*/ 0 h 379"/>
                  <a:gd name="T74" fmla="*/ 1 w 323"/>
                  <a:gd name="T75" fmla="*/ 0 h 379"/>
                  <a:gd name="T76" fmla="*/ 1 w 323"/>
                  <a:gd name="T77" fmla="*/ 0 h 379"/>
                  <a:gd name="T78" fmla="*/ 1 w 323"/>
                  <a:gd name="T79" fmla="*/ 0 h 379"/>
                  <a:gd name="T80" fmla="*/ 1 w 323"/>
                  <a:gd name="T81" fmla="*/ 0 h 379"/>
                  <a:gd name="T82" fmla="*/ 1 w 323"/>
                  <a:gd name="T83" fmla="*/ 0 h 379"/>
                  <a:gd name="T84" fmla="*/ 1 w 323"/>
                  <a:gd name="T85" fmla="*/ 0 h 379"/>
                  <a:gd name="T86" fmla="*/ 1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9" name="Freeform 1864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1 w 282"/>
                  <a:gd name="T1" fmla="*/ 0 h 253"/>
                  <a:gd name="T2" fmla="*/ 1 w 282"/>
                  <a:gd name="T3" fmla="*/ 0 h 253"/>
                  <a:gd name="T4" fmla="*/ 1 w 282"/>
                  <a:gd name="T5" fmla="*/ 0 h 253"/>
                  <a:gd name="T6" fmla="*/ 1 w 282"/>
                  <a:gd name="T7" fmla="*/ 0 h 253"/>
                  <a:gd name="T8" fmla="*/ 1 w 282"/>
                  <a:gd name="T9" fmla="*/ 1 h 253"/>
                  <a:gd name="T10" fmla="*/ 1 w 282"/>
                  <a:gd name="T11" fmla="*/ 1 h 253"/>
                  <a:gd name="T12" fmla="*/ 1 w 282"/>
                  <a:gd name="T13" fmla="*/ 1 h 253"/>
                  <a:gd name="T14" fmla="*/ 1 w 282"/>
                  <a:gd name="T15" fmla="*/ 1 h 253"/>
                  <a:gd name="T16" fmla="*/ 1 w 282"/>
                  <a:gd name="T17" fmla="*/ 1 h 253"/>
                  <a:gd name="T18" fmla="*/ 1 w 282"/>
                  <a:gd name="T19" fmla="*/ 1 h 253"/>
                  <a:gd name="T20" fmla="*/ 1 w 282"/>
                  <a:gd name="T21" fmla="*/ 1 h 253"/>
                  <a:gd name="T22" fmla="*/ 1 w 282"/>
                  <a:gd name="T23" fmla="*/ 1 h 253"/>
                  <a:gd name="T24" fmla="*/ 1 w 282"/>
                  <a:gd name="T25" fmla="*/ 1 h 253"/>
                  <a:gd name="T26" fmla="*/ 1 w 282"/>
                  <a:gd name="T27" fmla="*/ 1 h 253"/>
                  <a:gd name="T28" fmla="*/ 1 w 282"/>
                  <a:gd name="T29" fmla="*/ 1 h 253"/>
                  <a:gd name="T30" fmla="*/ 1 w 282"/>
                  <a:gd name="T31" fmla="*/ 1 h 253"/>
                  <a:gd name="T32" fmla="*/ 1 w 282"/>
                  <a:gd name="T33" fmla="*/ 1 h 253"/>
                  <a:gd name="T34" fmla="*/ 1 w 282"/>
                  <a:gd name="T35" fmla="*/ 1 h 253"/>
                  <a:gd name="T36" fmla="*/ 1 w 282"/>
                  <a:gd name="T37" fmla="*/ 1 h 253"/>
                  <a:gd name="T38" fmla="*/ 1 w 282"/>
                  <a:gd name="T39" fmla="*/ 1 h 253"/>
                  <a:gd name="T40" fmla="*/ 1 w 282"/>
                  <a:gd name="T41" fmla="*/ 1 h 253"/>
                  <a:gd name="T42" fmla="*/ 1 w 282"/>
                  <a:gd name="T43" fmla="*/ 1 h 253"/>
                  <a:gd name="T44" fmla="*/ 1 w 282"/>
                  <a:gd name="T45" fmla="*/ 1 h 253"/>
                  <a:gd name="T46" fmla="*/ 1 w 282"/>
                  <a:gd name="T47" fmla="*/ 1 h 253"/>
                  <a:gd name="T48" fmla="*/ 1 w 282"/>
                  <a:gd name="T49" fmla="*/ 1 h 253"/>
                  <a:gd name="T50" fmla="*/ 1 w 282"/>
                  <a:gd name="T51" fmla="*/ 1 h 253"/>
                  <a:gd name="T52" fmla="*/ 1 w 282"/>
                  <a:gd name="T53" fmla="*/ 0 h 253"/>
                  <a:gd name="T54" fmla="*/ 1 w 282"/>
                  <a:gd name="T55" fmla="*/ 0 h 253"/>
                  <a:gd name="T56" fmla="*/ 1 w 282"/>
                  <a:gd name="T57" fmla="*/ 0 h 253"/>
                  <a:gd name="T58" fmla="*/ 1 w 282"/>
                  <a:gd name="T59" fmla="*/ 0 h 253"/>
                  <a:gd name="T60" fmla="*/ 1 w 282"/>
                  <a:gd name="T61" fmla="*/ 0 h 253"/>
                  <a:gd name="T62" fmla="*/ 1 w 282"/>
                  <a:gd name="T63" fmla="*/ 0 h 253"/>
                  <a:gd name="T64" fmla="*/ 1 w 282"/>
                  <a:gd name="T65" fmla="*/ 0 h 253"/>
                  <a:gd name="T66" fmla="*/ 1 w 282"/>
                  <a:gd name="T67" fmla="*/ 0 h 253"/>
                  <a:gd name="T68" fmla="*/ 1 w 282"/>
                  <a:gd name="T69" fmla="*/ 0 h 253"/>
                  <a:gd name="T70" fmla="*/ 1 w 282"/>
                  <a:gd name="T71" fmla="*/ 0 h 253"/>
                  <a:gd name="T72" fmla="*/ 1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1 w 282"/>
                  <a:gd name="T103" fmla="*/ 0 h 253"/>
                  <a:gd name="T104" fmla="*/ 1 w 282"/>
                  <a:gd name="T105" fmla="*/ 0 h 253"/>
                  <a:gd name="T106" fmla="*/ 1 w 282"/>
                  <a:gd name="T107" fmla="*/ 0 h 253"/>
                  <a:gd name="T108" fmla="*/ 1 w 282"/>
                  <a:gd name="T109" fmla="*/ 0 h 253"/>
                  <a:gd name="T110" fmla="*/ 1 w 282"/>
                  <a:gd name="T111" fmla="*/ 0 h 253"/>
                  <a:gd name="T112" fmla="*/ 1 w 282"/>
                  <a:gd name="T113" fmla="*/ 0 h 253"/>
                  <a:gd name="T114" fmla="*/ 1 w 282"/>
                  <a:gd name="T115" fmla="*/ 0 h 253"/>
                  <a:gd name="T116" fmla="*/ 1 w 282"/>
                  <a:gd name="T117" fmla="*/ 0 h 253"/>
                  <a:gd name="T118" fmla="*/ 1 w 282"/>
                  <a:gd name="T119" fmla="*/ 0 h 253"/>
                  <a:gd name="T120" fmla="*/ 1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0" name="Freeform 1865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1 h 236"/>
                  <a:gd name="T4" fmla="*/ 0 w 115"/>
                  <a:gd name="T5" fmla="*/ 1 h 236"/>
                  <a:gd name="T6" fmla="*/ 0 w 115"/>
                  <a:gd name="T7" fmla="*/ 1 h 236"/>
                  <a:gd name="T8" fmla="*/ 0 w 115"/>
                  <a:gd name="T9" fmla="*/ 1 h 236"/>
                  <a:gd name="T10" fmla="*/ 0 w 115"/>
                  <a:gd name="T11" fmla="*/ 1 h 236"/>
                  <a:gd name="T12" fmla="*/ 0 w 115"/>
                  <a:gd name="T13" fmla="*/ 1 h 236"/>
                  <a:gd name="T14" fmla="*/ 0 w 115"/>
                  <a:gd name="T15" fmla="*/ 1 h 236"/>
                  <a:gd name="T16" fmla="*/ 0 w 115"/>
                  <a:gd name="T17" fmla="*/ 1 h 236"/>
                  <a:gd name="T18" fmla="*/ 0 w 115"/>
                  <a:gd name="T19" fmla="*/ 1 h 236"/>
                  <a:gd name="T20" fmla="*/ 0 w 115"/>
                  <a:gd name="T21" fmla="*/ 1 h 236"/>
                  <a:gd name="T22" fmla="*/ 0 w 115"/>
                  <a:gd name="T23" fmla="*/ 1 h 236"/>
                  <a:gd name="T24" fmla="*/ 0 w 115"/>
                  <a:gd name="T25" fmla="*/ 1 h 236"/>
                  <a:gd name="T26" fmla="*/ 0 w 115"/>
                  <a:gd name="T27" fmla="*/ 1 h 236"/>
                  <a:gd name="T28" fmla="*/ 0 w 115"/>
                  <a:gd name="T29" fmla="*/ 1 h 236"/>
                  <a:gd name="T30" fmla="*/ 0 w 115"/>
                  <a:gd name="T31" fmla="*/ 1 h 236"/>
                  <a:gd name="T32" fmla="*/ 0 w 115"/>
                  <a:gd name="T33" fmla="*/ 1 h 236"/>
                  <a:gd name="T34" fmla="*/ 0 w 115"/>
                  <a:gd name="T35" fmla="*/ 1 h 236"/>
                  <a:gd name="T36" fmla="*/ 0 w 115"/>
                  <a:gd name="T37" fmla="*/ 1 h 236"/>
                  <a:gd name="T38" fmla="*/ 0 w 115"/>
                  <a:gd name="T39" fmla="*/ 1 h 236"/>
                  <a:gd name="T40" fmla="*/ 0 w 115"/>
                  <a:gd name="T41" fmla="*/ 1 h 236"/>
                  <a:gd name="T42" fmla="*/ 0 w 115"/>
                  <a:gd name="T43" fmla="*/ 1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1" name="Freeform 1866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1 w 245"/>
                  <a:gd name="T1" fmla="*/ 1 h 310"/>
                  <a:gd name="T2" fmla="*/ 1 w 245"/>
                  <a:gd name="T3" fmla="*/ 1 h 310"/>
                  <a:gd name="T4" fmla="*/ 1 w 245"/>
                  <a:gd name="T5" fmla="*/ 1 h 310"/>
                  <a:gd name="T6" fmla="*/ 1 w 245"/>
                  <a:gd name="T7" fmla="*/ 1 h 310"/>
                  <a:gd name="T8" fmla="*/ 1 w 245"/>
                  <a:gd name="T9" fmla="*/ 1 h 310"/>
                  <a:gd name="T10" fmla="*/ 1 w 245"/>
                  <a:gd name="T11" fmla="*/ 1 h 310"/>
                  <a:gd name="T12" fmla="*/ 1 w 245"/>
                  <a:gd name="T13" fmla="*/ 1 h 310"/>
                  <a:gd name="T14" fmla="*/ 1 w 245"/>
                  <a:gd name="T15" fmla="*/ 1 h 310"/>
                  <a:gd name="T16" fmla="*/ 1 w 245"/>
                  <a:gd name="T17" fmla="*/ 1 h 310"/>
                  <a:gd name="T18" fmla="*/ 1 w 245"/>
                  <a:gd name="T19" fmla="*/ 1 h 310"/>
                  <a:gd name="T20" fmla="*/ 1 w 245"/>
                  <a:gd name="T21" fmla="*/ 1 h 310"/>
                  <a:gd name="T22" fmla="*/ 1 w 245"/>
                  <a:gd name="T23" fmla="*/ 2 h 310"/>
                  <a:gd name="T24" fmla="*/ 1 w 245"/>
                  <a:gd name="T25" fmla="*/ 2 h 310"/>
                  <a:gd name="T26" fmla="*/ 1 w 245"/>
                  <a:gd name="T27" fmla="*/ 2 h 310"/>
                  <a:gd name="T28" fmla="*/ 1 w 245"/>
                  <a:gd name="T29" fmla="*/ 1 h 310"/>
                  <a:gd name="T30" fmla="*/ 1 w 245"/>
                  <a:gd name="T31" fmla="*/ 1 h 310"/>
                  <a:gd name="T32" fmla="*/ 1 w 245"/>
                  <a:gd name="T33" fmla="*/ 1 h 310"/>
                  <a:gd name="T34" fmla="*/ 1 w 245"/>
                  <a:gd name="T35" fmla="*/ 1 h 310"/>
                  <a:gd name="T36" fmla="*/ 1 w 245"/>
                  <a:gd name="T37" fmla="*/ 1 h 310"/>
                  <a:gd name="T38" fmla="*/ 1 w 245"/>
                  <a:gd name="T39" fmla="*/ 1 h 310"/>
                  <a:gd name="T40" fmla="*/ 1 w 245"/>
                  <a:gd name="T41" fmla="*/ 1 h 310"/>
                  <a:gd name="T42" fmla="*/ 1 w 245"/>
                  <a:gd name="T43" fmla="*/ 1 h 310"/>
                  <a:gd name="T44" fmla="*/ 1 w 245"/>
                  <a:gd name="T45" fmla="*/ 0 h 310"/>
                  <a:gd name="T46" fmla="*/ 1 w 245"/>
                  <a:gd name="T47" fmla="*/ 0 h 310"/>
                  <a:gd name="T48" fmla="*/ 1 w 245"/>
                  <a:gd name="T49" fmla="*/ 0 h 310"/>
                  <a:gd name="T50" fmla="*/ 1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1 w 245"/>
                  <a:gd name="T69" fmla="*/ 0 h 310"/>
                  <a:gd name="T70" fmla="*/ 1 w 245"/>
                  <a:gd name="T71" fmla="*/ 0 h 310"/>
                  <a:gd name="T72" fmla="*/ 1 w 245"/>
                  <a:gd name="T73" fmla="*/ 1 h 310"/>
                  <a:gd name="T74" fmla="*/ 1 w 245"/>
                  <a:gd name="T75" fmla="*/ 1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93" name="Line 1867"/>
            <p:cNvSpPr>
              <a:spLocks noChangeShapeType="1"/>
            </p:cNvSpPr>
            <p:nvPr/>
          </p:nvSpPr>
          <p:spPr bwMode="auto">
            <a:xfrm>
              <a:off x="4063" y="3139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4" name="Line 1868"/>
            <p:cNvSpPr>
              <a:spLocks noChangeShapeType="1"/>
            </p:cNvSpPr>
            <p:nvPr/>
          </p:nvSpPr>
          <p:spPr bwMode="auto">
            <a:xfrm>
              <a:off x="3716" y="3098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95" name="Group 1869"/>
            <p:cNvGrpSpPr>
              <a:grpSpLocks/>
            </p:cNvGrpSpPr>
            <p:nvPr/>
          </p:nvGrpSpPr>
          <p:grpSpPr bwMode="auto">
            <a:xfrm>
              <a:off x="4961" y="3136"/>
              <a:ext cx="131" cy="258"/>
              <a:chOff x="4180" y="783"/>
              <a:chExt cx="150" cy="307"/>
            </a:xfrm>
          </p:grpSpPr>
          <p:sp>
            <p:nvSpPr>
              <p:cNvPr id="44107" name="AutoShape 187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8" name="Rectangle 187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9" name="Rectangle 187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0" name="AutoShape 187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1" name="Line 187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2" name="Line 187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3" name="Rectangle 187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4" name="Rectangle 187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96" name="Line 1878"/>
            <p:cNvSpPr>
              <a:spLocks noChangeShapeType="1"/>
            </p:cNvSpPr>
            <p:nvPr/>
          </p:nvSpPr>
          <p:spPr bwMode="auto">
            <a:xfrm flipH="1">
              <a:off x="3772" y="2167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7" name="Line 1879"/>
            <p:cNvSpPr>
              <a:spLocks noChangeShapeType="1"/>
            </p:cNvSpPr>
            <p:nvPr/>
          </p:nvSpPr>
          <p:spPr bwMode="auto">
            <a:xfrm flipV="1">
              <a:off x="4589" y="1526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8" name="Line 1880"/>
            <p:cNvSpPr>
              <a:spLocks noChangeShapeType="1"/>
            </p:cNvSpPr>
            <p:nvPr/>
          </p:nvSpPr>
          <p:spPr bwMode="auto">
            <a:xfrm>
              <a:off x="4480" y="1635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9" name="Line 1881"/>
            <p:cNvSpPr>
              <a:spLocks noChangeShapeType="1"/>
            </p:cNvSpPr>
            <p:nvPr/>
          </p:nvSpPr>
          <p:spPr bwMode="auto">
            <a:xfrm flipV="1">
              <a:off x="4596" y="1570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0" name="Line 1882"/>
            <p:cNvSpPr>
              <a:spLocks noChangeShapeType="1"/>
            </p:cNvSpPr>
            <p:nvPr/>
          </p:nvSpPr>
          <p:spPr bwMode="auto">
            <a:xfrm>
              <a:off x="4818" y="1569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Line 1883"/>
            <p:cNvSpPr>
              <a:spLocks noChangeShapeType="1"/>
            </p:cNvSpPr>
            <p:nvPr/>
          </p:nvSpPr>
          <p:spPr bwMode="auto">
            <a:xfrm>
              <a:off x="4600" y="1762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2" name="Line 1884"/>
            <p:cNvSpPr>
              <a:spLocks noChangeShapeType="1"/>
            </p:cNvSpPr>
            <p:nvPr/>
          </p:nvSpPr>
          <p:spPr bwMode="auto">
            <a:xfrm flipV="1">
              <a:off x="3526" y="2308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3" name="Line 1885"/>
            <p:cNvSpPr>
              <a:spLocks noChangeShapeType="1"/>
            </p:cNvSpPr>
            <p:nvPr/>
          </p:nvSpPr>
          <p:spPr bwMode="auto">
            <a:xfrm flipV="1">
              <a:off x="4861" y="1380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4" name="Line 1886"/>
            <p:cNvSpPr>
              <a:spLocks noChangeShapeType="1"/>
            </p:cNvSpPr>
            <p:nvPr/>
          </p:nvSpPr>
          <p:spPr bwMode="auto">
            <a:xfrm>
              <a:off x="4949" y="1756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Line 1887"/>
            <p:cNvSpPr>
              <a:spLocks noChangeShapeType="1"/>
            </p:cNvSpPr>
            <p:nvPr/>
          </p:nvSpPr>
          <p:spPr bwMode="auto">
            <a:xfrm flipH="1">
              <a:off x="4411" y="1804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Line 1888"/>
            <p:cNvSpPr>
              <a:spLocks noChangeShapeType="1"/>
            </p:cNvSpPr>
            <p:nvPr/>
          </p:nvSpPr>
          <p:spPr bwMode="auto">
            <a:xfrm flipH="1">
              <a:off x="4783" y="1804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9" name="Freeform 1889"/>
          <p:cNvSpPr>
            <a:spLocks/>
          </p:cNvSpPr>
          <p:nvPr/>
        </p:nvSpPr>
        <p:spPr bwMode="auto">
          <a:xfrm>
            <a:off x="5645150" y="2054225"/>
            <a:ext cx="2584450" cy="3233738"/>
          </a:xfrm>
          <a:custGeom>
            <a:avLst/>
            <a:gdLst>
              <a:gd name="T0" fmla="*/ 0 w 1628"/>
              <a:gd name="T1" fmla="*/ 0 h 2037"/>
              <a:gd name="T2" fmla="*/ 2147483647 w 1628"/>
              <a:gd name="T3" fmla="*/ 2147483647 h 2037"/>
              <a:gd name="T4" fmla="*/ 2147483647 w 1628"/>
              <a:gd name="T5" fmla="*/ 2147483647 h 2037"/>
              <a:gd name="T6" fmla="*/ 2147483647 w 1628"/>
              <a:gd name="T7" fmla="*/ 2147483647 h 2037"/>
              <a:gd name="T8" fmla="*/ 2147483647 w 1628"/>
              <a:gd name="T9" fmla="*/ 2147483647 h 2037"/>
              <a:gd name="T10" fmla="*/ 2147483647 w 1628"/>
              <a:gd name="T11" fmla="*/ 2147483647 h 2037"/>
              <a:gd name="T12" fmla="*/ 2147483647 w 1628"/>
              <a:gd name="T13" fmla="*/ 2147483647 h 2037"/>
              <a:gd name="T14" fmla="*/ 2147483647 w 1628"/>
              <a:gd name="T15" fmla="*/ 2147483647 h 2037"/>
              <a:gd name="T16" fmla="*/ 2147483647 w 1628"/>
              <a:gd name="T17" fmla="*/ 2147483647 h 20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28"/>
              <a:gd name="T28" fmla="*/ 0 h 2037"/>
              <a:gd name="T29" fmla="*/ 1628 w 1628"/>
              <a:gd name="T30" fmla="*/ 2037 h 20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28" h="2037">
                <a:moveTo>
                  <a:pt x="0" y="0"/>
                </a:moveTo>
                <a:lnTo>
                  <a:pt x="351" y="209"/>
                </a:lnTo>
                <a:lnTo>
                  <a:pt x="1060" y="250"/>
                </a:lnTo>
                <a:lnTo>
                  <a:pt x="969" y="910"/>
                </a:lnTo>
                <a:lnTo>
                  <a:pt x="1161" y="1127"/>
                </a:lnTo>
                <a:lnTo>
                  <a:pt x="927" y="1528"/>
                </a:lnTo>
                <a:lnTo>
                  <a:pt x="1469" y="1653"/>
                </a:lnTo>
                <a:lnTo>
                  <a:pt x="1369" y="1995"/>
                </a:lnTo>
                <a:lnTo>
                  <a:pt x="1628" y="2037"/>
                </a:lnTo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Freeform 1890"/>
          <p:cNvSpPr>
            <a:spLocks/>
          </p:cNvSpPr>
          <p:nvPr/>
        </p:nvSpPr>
        <p:spPr bwMode="auto">
          <a:xfrm>
            <a:off x="5592763" y="3390900"/>
            <a:ext cx="1646237" cy="1974850"/>
          </a:xfrm>
          <a:custGeom>
            <a:avLst/>
            <a:gdLst>
              <a:gd name="T0" fmla="*/ 0 w 1037"/>
              <a:gd name="T1" fmla="*/ 0 h 1244"/>
              <a:gd name="T2" fmla="*/ 2147483647 w 1037"/>
              <a:gd name="T3" fmla="*/ 2147483647 h 1244"/>
              <a:gd name="T4" fmla="*/ 2147483647 w 1037"/>
              <a:gd name="T5" fmla="*/ 2147483647 h 1244"/>
              <a:gd name="T6" fmla="*/ 2147483647 w 1037"/>
              <a:gd name="T7" fmla="*/ 2147483647 h 1244"/>
              <a:gd name="T8" fmla="*/ 2147483647 w 1037"/>
              <a:gd name="T9" fmla="*/ 2147483647 h 1244"/>
              <a:gd name="T10" fmla="*/ 2147483647 w 1037"/>
              <a:gd name="T11" fmla="*/ 2147483647 h 1244"/>
              <a:gd name="T12" fmla="*/ 2147483647 w 1037"/>
              <a:gd name="T13" fmla="*/ 2147483647 h 1244"/>
              <a:gd name="T14" fmla="*/ 2147483647 w 1037"/>
              <a:gd name="T15" fmla="*/ 2147483647 h 1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7"/>
              <a:gd name="T25" fmla="*/ 0 h 1244"/>
              <a:gd name="T26" fmla="*/ 1037 w 1037"/>
              <a:gd name="T27" fmla="*/ 1244 h 12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7" h="1244">
                <a:moveTo>
                  <a:pt x="0" y="0"/>
                </a:moveTo>
                <a:lnTo>
                  <a:pt x="29" y="86"/>
                </a:lnTo>
                <a:lnTo>
                  <a:pt x="845" y="80"/>
                </a:lnTo>
                <a:lnTo>
                  <a:pt x="1037" y="280"/>
                </a:lnTo>
                <a:lnTo>
                  <a:pt x="805" y="688"/>
                </a:lnTo>
                <a:lnTo>
                  <a:pt x="473" y="880"/>
                </a:lnTo>
                <a:lnTo>
                  <a:pt x="345" y="1024"/>
                </a:lnTo>
                <a:lnTo>
                  <a:pt x="285" y="1244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CC6CE316-D820-4501-9321-E067C9B0832C}" type="slidenum">
              <a:rPr lang="en-US" sz="1400" smtClean="0"/>
              <a:pPr/>
              <a:t>10</a:t>
            </a:fld>
            <a:endParaRPr lang="en-US" sz="1400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smtClean="0"/>
              <a:t>Packet switching versus circuit switching</a:t>
            </a:r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196263" cy="4648200"/>
          </a:xfrm>
        </p:spPr>
        <p:txBody>
          <a:bodyPr/>
          <a:lstStyle/>
          <a:p>
            <a:r>
              <a:rPr lang="en-US" sz="2400" smtClean="0"/>
              <a:t>great for bursty data</a:t>
            </a:r>
          </a:p>
          <a:p>
            <a:pPr lvl="1"/>
            <a:r>
              <a:rPr lang="en-US" smtClean="0"/>
              <a:t>resource sharing</a:t>
            </a:r>
          </a:p>
          <a:p>
            <a:pPr lvl="1"/>
            <a:r>
              <a:rPr lang="en-US" smtClean="0"/>
              <a:t>simpler, no call setup</a:t>
            </a:r>
            <a:endParaRPr lang="en-US" sz="2000" smtClean="0"/>
          </a:p>
          <a:p>
            <a:r>
              <a:rPr lang="en-US" sz="2400" smtClean="0">
                <a:solidFill>
                  <a:srgbClr val="FF0000"/>
                </a:solidFill>
              </a:rPr>
              <a:t>excessive congestion:</a:t>
            </a:r>
            <a:r>
              <a:rPr lang="en-US" sz="2400" smtClean="0"/>
              <a:t> packet delay and loss</a:t>
            </a:r>
          </a:p>
          <a:p>
            <a:pPr lvl="1"/>
            <a:r>
              <a:rPr lang="en-US" smtClean="0"/>
              <a:t>protocols needed for reliable data transfer, congestion control</a:t>
            </a:r>
            <a:endParaRPr lang="en-US" sz="2000" smtClean="0"/>
          </a:p>
          <a:p>
            <a:r>
              <a:rPr lang="en-US" sz="2400" smtClean="0">
                <a:solidFill>
                  <a:srgbClr val="FF0000"/>
                </a:solidFill>
              </a:rPr>
              <a:t>Q: How to provide circuit-like behavior?</a:t>
            </a:r>
            <a:endParaRPr lang="en-US" sz="2400" smtClean="0"/>
          </a:p>
          <a:p>
            <a:pPr lvl="1"/>
            <a:r>
              <a:rPr lang="en-US" smtClean="0"/>
              <a:t>bandwidth guarantees needed for audio/video apps</a:t>
            </a:r>
          </a:p>
          <a:p>
            <a:pPr lvl="1"/>
            <a:r>
              <a:rPr lang="en-US" smtClean="0"/>
              <a:t>still an unsolved problem (chapter 7)</a:t>
            </a:r>
            <a:endParaRPr lang="en-US" sz="2000" smtClean="0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371600"/>
            <a:ext cx="76200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Is packet switching a “slam dunk winner?”</a:t>
            </a:r>
            <a:endParaRPr lang="en-US" sz="2400" smtClean="0"/>
          </a:p>
        </p:txBody>
      </p:sp>
      <p:sp>
        <p:nvSpPr>
          <p:cNvPr id="52231" name="Text Box 20"/>
          <p:cNvSpPr txBox="1">
            <a:spLocks noChangeArrowheads="1"/>
          </p:cNvSpPr>
          <p:nvPr/>
        </p:nvSpPr>
        <p:spPr bwMode="auto">
          <a:xfrm>
            <a:off x="350838" y="6010275"/>
            <a:ext cx="6634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mic Sans MS" pitchFamily="66" charset="0"/>
              </a:rPr>
              <a:t>Q:  human analogies of reserved resources (circuit switching) versus on-demand allocation (packet-switching)?</a:t>
            </a:r>
          </a:p>
        </p:txBody>
      </p:sp>
    </p:spTree>
    <p:extLst>
      <p:ext uri="{BB962C8B-B14F-4D97-AF65-F5344CB8AC3E}">
        <p14:creationId xmlns:p14="http://schemas.microsoft.com/office/powerpoint/2010/main" val="37463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969C3579-9EB5-4064-A249-99E4A4707E09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Network Core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191000" cy="4648200"/>
          </a:xfrm>
        </p:spPr>
        <p:txBody>
          <a:bodyPr/>
          <a:lstStyle/>
          <a:p>
            <a:r>
              <a:rPr lang="en-US" sz="2400" smtClean="0"/>
              <a:t>mesh of interconnected routers</a:t>
            </a:r>
          </a:p>
          <a:p>
            <a:r>
              <a:rPr lang="en-US" sz="2400" i="1" u="sng" smtClean="0">
                <a:solidFill>
                  <a:srgbClr val="FF0000"/>
                </a:solidFill>
              </a:rPr>
              <a:t>the</a:t>
            </a:r>
            <a:r>
              <a:rPr lang="en-US" sz="2400" smtClean="0">
                <a:solidFill>
                  <a:srgbClr val="FF0000"/>
                </a:solidFill>
              </a:rPr>
              <a:t> fundamental question:</a:t>
            </a:r>
            <a:r>
              <a:rPr lang="en-US" sz="2400" smtClean="0"/>
              <a:t> how is data transferred through net?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circuit switching:</a:t>
            </a:r>
            <a:r>
              <a:rPr lang="en-US" smtClean="0"/>
              <a:t> dedicated circuit per call: telephone net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packet-switching:</a:t>
            </a:r>
            <a:r>
              <a:rPr lang="en-US" smtClean="0"/>
              <a:t> data sent thru net in discrete “chunks”</a:t>
            </a:r>
            <a:endParaRPr lang="en-US" sz="2000" smtClean="0"/>
          </a:p>
        </p:txBody>
      </p:sp>
      <p:graphicFrame>
        <p:nvGraphicFramePr>
          <p:cNvPr id="43014" name="Rectangle 92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4" imgW="0" imgH="0" progId="MS_ClipArt_Gallery.2">
                  <p:embed/>
                </p:oleObj>
              </mc:Choice>
              <mc:Fallback>
                <p:oleObj name="Clip" r:id="rId4" imgW="0" imgH="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Rectangle 92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5" imgW="0" imgH="0" progId="MS_ClipArt_Gallery.2">
                  <p:embed/>
                </p:oleObj>
              </mc:Choice>
              <mc:Fallback>
                <p:oleObj name="Clip" r:id="rId5" imgW="0" imgH="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Freeform 61"/>
          <p:cNvSpPr>
            <a:spLocks/>
          </p:cNvSpPr>
          <p:nvPr/>
        </p:nvSpPr>
        <p:spPr bwMode="auto">
          <a:xfrm>
            <a:off x="6710363" y="3457575"/>
            <a:ext cx="1314450" cy="674688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Freeform 62"/>
          <p:cNvSpPr>
            <a:spLocks/>
          </p:cNvSpPr>
          <p:nvPr/>
        </p:nvSpPr>
        <p:spPr bwMode="auto">
          <a:xfrm>
            <a:off x="6729413" y="1931988"/>
            <a:ext cx="1730375" cy="1044575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Freeform 63"/>
          <p:cNvSpPr>
            <a:spLocks/>
          </p:cNvSpPr>
          <p:nvPr/>
        </p:nvSpPr>
        <p:spPr bwMode="auto">
          <a:xfrm>
            <a:off x="4989513" y="1639888"/>
            <a:ext cx="1644650" cy="1071562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19" name="Group 64"/>
          <p:cNvGrpSpPr>
            <a:grpSpLocks/>
          </p:cNvGrpSpPr>
          <p:nvPr/>
        </p:nvGrpSpPr>
        <p:grpSpPr bwMode="auto">
          <a:xfrm>
            <a:off x="5076825" y="2974975"/>
            <a:ext cx="1458913" cy="933450"/>
            <a:chOff x="2889" y="1631"/>
            <a:chExt cx="980" cy="743"/>
          </a:xfrm>
        </p:grpSpPr>
        <p:sp>
          <p:nvSpPr>
            <p:cNvPr id="43640" name="Rectangle 65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41" name="AutoShape 66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CCFF"/>
                </a:solidFill>
              </a:endParaRPr>
            </a:p>
          </p:txBody>
        </p:sp>
      </p:grpSp>
      <p:grpSp>
        <p:nvGrpSpPr>
          <p:cNvPr id="43020" name="Group 67"/>
          <p:cNvGrpSpPr>
            <a:grpSpLocks/>
          </p:cNvGrpSpPr>
          <p:nvPr/>
        </p:nvGrpSpPr>
        <p:grpSpPr bwMode="auto">
          <a:xfrm>
            <a:off x="5778500" y="1831975"/>
            <a:ext cx="336550" cy="531813"/>
            <a:chOff x="3796" y="1043"/>
            <a:chExt cx="865" cy="1237"/>
          </a:xfrm>
        </p:grpSpPr>
        <p:sp>
          <p:nvSpPr>
            <p:cNvPr id="43610" name="Line 68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1" name="Line 69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2" name="Line 70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3" name="Line 71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4" name="Line 72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5" name="Line 73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6" name="Line 74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7" name="Line 75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8" name="Line 76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19" name="Line 77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0" name="Line 78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1" name="Line 79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2" name="Line 80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3" name="Line 81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4" name="Line 82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625" name="Group 83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3636" name="Line 8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37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38" name="Line 8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39" name="Line 8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626" name="Group 88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3632" name="Line 8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33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34" name="Line 9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35" name="Line 9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627" name="Group 93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3628" name="Line 9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29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30" name="Line 9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631" name="Line 9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3021" name="Line 100"/>
          <p:cNvSpPr>
            <a:spLocks noChangeShapeType="1"/>
          </p:cNvSpPr>
          <p:nvPr/>
        </p:nvSpPr>
        <p:spPr bwMode="auto">
          <a:xfrm flipH="1">
            <a:off x="5095875" y="2220913"/>
            <a:ext cx="936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01"/>
          <p:cNvSpPr>
            <a:spLocks noChangeShapeType="1"/>
          </p:cNvSpPr>
          <p:nvPr/>
        </p:nvSpPr>
        <p:spPr bwMode="auto">
          <a:xfrm flipH="1">
            <a:off x="5062538" y="2190750"/>
            <a:ext cx="15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3023" name="Picture 102" descr="imgyjavg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8" y="1878013"/>
            <a:ext cx="368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4" name="Oval 107"/>
          <p:cNvSpPr>
            <a:spLocks noChangeArrowheads="1"/>
          </p:cNvSpPr>
          <p:nvPr/>
        </p:nvSpPr>
        <p:spPr bwMode="auto">
          <a:xfrm>
            <a:off x="6835775" y="3652838"/>
            <a:ext cx="358775" cy="9525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08"/>
          <p:cNvSpPr>
            <a:spLocks noChangeShapeType="1"/>
          </p:cNvSpPr>
          <p:nvPr/>
        </p:nvSpPr>
        <p:spPr bwMode="auto">
          <a:xfrm>
            <a:off x="6835775" y="3644900"/>
            <a:ext cx="0" cy="5873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09"/>
          <p:cNvSpPr>
            <a:spLocks noChangeShapeType="1"/>
          </p:cNvSpPr>
          <p:nvPr/>
        </p:nvSpPr>
        <p:spPr bwMode="auto">
          <a:xfrm>
            <a:off x="7194550" y="3644900"/>
            <a:ext cx="0" cy="5873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Rectangle 110"/>
          <p:cNvSpPr>
            <a:spLocks noChangeArrowheads="1"/>
          </p:cNvSpPr>
          <p:nvPr/>
        </p:nvSpPr>
        <p:spPr bwMode="auto">
          <a:xfrm>
            <a:off x="6835775" y="3644900"/>
            <a:ext cx="355600" cy="5873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28" name="Oval 111"/>
          <p:cNvSpPr>
            <a:spLocks noChangeArrowheads="1"/>
          </p:cNvSpPr>
          <p:nvPr/>
        </p:nvSpPr>
        <p:spPr bwMode="auto">
          <a:xfrm>
            <a:off x="6832600" y="3576638"/>
            <a:ext cx="358775" cy="111125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9" name="Group 112"/>
          <p:cNvGrpSpPr>
            <a:grpSpLocks/>
          </p:cNvGrpSpPr>
          <p:nvPr/>
        </p:nvGrpSpPr>
        <p:grpSpPr bwMode="auto">
          <a:xfrm>
            <a:off x="6918325" y="3600450"/>
            <a:ext cx="179388" cy="65088"/>
            <a:chOff x="2848" y="848"/>
            <a:chExt cx="140" cy="98"/>
          </a:xfrm>
        </p:grpSpPr>
        <p:sp>
          <p:nvSpPr>
            <p:cNvPr id="43607" name="Line 1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8" name="Line 1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9" name="Line 1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30" name="Group 116"/>
          <p:cNvGrpSpPr>
            <a:grpSpLocks/>
          </p:cNvGrpSpPr>
          <p:nvPr/>
        </p:nvGrpSpPr>
        <p:grpSpPr bwMode="auto">
          <a:xfrm flipV="1">
            <a:off x="6918325" y="3600450"/>
            <a:ext cx="179388" cy="65088"/>
            <a:chOff x="2848" y="848"/>
            <a:chExt cx="140" cy="98"/>
          </a:xfrm>
        </p:grpSpPr>
        <p:sp>
          <p:nvSpPr>
            <p:cNvPr id="43604" name="Line 11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5" name="Line 11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6" name="Line 11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31" name="Oval 205"/>
          <p:cNvSpPr>
            <a:spLocks noChangeArrowheads="1"/>
          </p:cNvSpPr>
          <p:nvPr/>
        </p:nvSpPr>
        <p:spPr bwMode="auto">
          <a:xfrm>
            <a:off x="6086475" y="2498725"/>
            <a:ext cx="346075" cy="87313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06"/>
          <p:cNvSpPr>
            <a:spLocks noChangeShapeType="1"/>
          </p:cNvSpPr>
          <p:nvPr/>
        </p:nvSpPr>
        <p:spPr bwMode="auto">
          <a:xfrm>
            <a:off x="6086475" y="249078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207"/>
          <p:cNvSpPr>
            <a:spLocks noChangeShapeType="1"/>
          </p:cNvSpPr>
          <p:nvPr/>
        </p:nvSpPr>
        <p:spPr bwMode="auto">
          <a:xfrm>
            <a:off x="6432550" y="2490788"/>
            <a:ext cx="0" cy="53975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Rectangle 208"/>
          <p:cNvSpPr>
            <a:spLocks noChangeArrowheads="1"/>
          </p:cNvSpPr>
          <p:nvPr/>
        </p:nvSpPr>
        <p:spPr bwMode="auto">
          <a:xfrm>
            <a:off x="6086475" y="2490788"/>
            <a:ext cx="342900" cy="539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35" name="Oval 209"/>
          <p:cNvSpPr>
            <a:spLocks noChangeArrowheads="1"/>
          </p:cNvSpPr>
          <p:nvPr/>
        </p:nvSpPr>
        <p:spPr bwMode="auto">
          <a:xfrm>
            <a:off x="6083300" y="2427288"/>
            <a:ext cx="346075" cy="103187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36" name="Group 210"/>
          <p:cNvGrpSpPr>
            <a:grpSpLocks/>
          </p:cNvGrpSpPr>
          <p:nvPr/>
        </p:nvGrpSpPr>
        <p:grpSpPr bwMode="auto">
          <a:xfrm>
            <a:off x="6167438" y="2449513"/>
            <a:ext cx="171450" cy="60325"/>
            <a:chOff x="2848" y="848"/>
            <a:chExt cx="140" cy="98"/>
          </a:xfrm>
        </p:grpSpPr>
        <p:sp>
          <p:nvSpPr>
            <p:cNvPr id="43601" name="Line 2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2" name="Line 2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3" name="Line 2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37" name="Group 214"/>
          <p:cNvGrpSpPr>
            <a:grpSpLocks/>
          </p:cNvGrpSpPr>
          <p:nvPr/>
        </p:nvGrpSpPr>
        <p:grpSpPr bwMode="auto">
          <a:xfrm flipV="1">
            <a:off x="6167438" y="2449513"/>
            <a:ext cx="171450" cy="58737"/>
            <a:chOff x="2848" y="848"/>
            <a:chExt cx="140" cy="98"/>
          </a:xfrm>
        </p:grpSpPr>
        <p:sp>
          <p:nvSpPr>
            <p:cNvPr id="43598" name="Line 21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99" name="Line 21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0" name="Line 21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38" name="Oval 219"/>
          <p:cNvSpPr>
            <a:spLocks noChangeArrowheads="1"/>
          </p:cNvSpPr>
          <p:nvPr/>
        </p:nvSpPr>
        <p:spPr bwMode="auto">
          <a:xfrm>
            <a:off x="5780088" y="3648075"/>
            <a:ext cx="346075" cy="87313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Line 220"/>
          <p:cNvSpPr>
            <a:spLocks noChangeShapeType="1"/>
          </p:cNvSpPr>
          <p:nvPr/>
        </p:nvSpPr>
        <p:spPr bwMode="auto">
          <a:xfrm>
            <a:off x="5780088" y="364013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Line 221"/>
          <p:cNvSpPr>
            <a:spLocks noChangeShapeType="1"/>
          </p:cNvSpPr>
          <p:nvPr/>
        </p:nvSpPr>
        <p:spPr bwMode="auto">
          <a:xfrm>
            <a:off x="6126163" y="364013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Rectangle 222"/>
          <p:cNvSpPr>
            <a:spLocks noChangeArrowheads="1"/>
          </p:cNvSpPr>
          <p:nvPr/>
        </p:nvSpPr>
        <p:spPr bwMode="auto">
          <a:xfrm>
            <a:off x="5780088" y="3640138"/>
            <a:ext cx="342900" cy="539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42" name="Oval 223"/>
          <p:cNvSpPr>
            <a:spLocks noChangeArrowheads="1"/>
          </p:cNvSpPr>
          <p:nvPr/>
        </p:nvSpPr>
        <p:spPr bwMode="auto">
          <a:xfrm>
            <a:off x="5776913" y="3576638"/>
            <a:ext cx="346075" cy="103187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43" name="Group 224"/>
          <p:cNvGrpSpPr>
            <a:grpSpLocks/>
          </p:cNvGrpSpPr>
          <p:nvPr/>
        </p:nvGrpSpPr>
        <p:grpSpPr bwMode="auto">
          <a:xfrm>
            <a:off x="5861050" y="3598863"/>
            <a:ext cx="171450" cy="60325"/>
            <a:chOff x="2848" y="848"/>
            <a:chExt cx="140" cy="98"/>
          </a:xfrm>
        </p:grpSpPr>
        <p:sp>
          <p:nvSpPr>
            <p:cNvPr id="43595" name="Line 2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96" name="Line 2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97" name="Line 2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44" name="Group 228"/>
          <p:cNvGrpSpPr>
            <a:grpSpLocks/>
          </p:cNvGrpSpPr>
          <p:nvPr/>
        </p:nvGrpSpPr>
        <p:grpSpPr bwMode="auto">
          <a:xfrm flipV="1">
            <a:off x="5861050" y="3598863"/>
            <a:ext cx="171450" cy="58737"/>
            <a:chOff x="2848" y="848"/>
            <a:chExt cx="140" cy="98"/>
          </a:xfrm>
        </p:grpSpPr>
        <p:sp>
          <p:nvSpPr>
            <p:cNvPr id="43592" name="Line 2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93" name="Line 2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94" name="Line 2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45" name="Line 233"/>
          <p:cNvSpPr>
            <a:spLocks noChangeShapeType="1"/>
          </p:cNvSpPr>
          <p:nvPr/>
        </p:nvSpPr>
        <p:spPr bwMode="auto">
          <a:xfrm>
            <a:off x="7102475" y="3743325"/>
            <a:ext cx="163513" cy="1206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Line 234"/>
          <p:cNvSpPr>
            <a:spLocks noChangeShapeType="1"/>
          </p:cNvSpPr>
          <p:nvPr/>
        </p:nvSpPr>
        <p:spPr bwMode="auto">
          <a:xfrm>
            <a:off x="7199313" y="3663950"/>
            <a:ext cx="279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Line 235"/>
          <p:cNvSpPr>
            <a:spLocks noChangeShapeType="1"/>
          </p:cNvSpPr>
          <p:nvPr/>
        </p:nvSpPr>
        <p:spPr bwMode="auto">
          <a:xfrm flipV="1">
            <a:off x="7435850" y="3749675"/>
            <a:ext cx="134938" cy="1047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Line 236"/>
          <p:cNvSpPr>
            <a:spLocks noChangeShapeType="1"/>
          </p:cNvSpPr>
          <p:nvPr/>
        </p:nvSpPr>
        <p:spPr bwMode="auto">
          <a:xfrm>
            <a:off x="6134100" y="3670300"/>
            <a:ext cx="701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49" name="Group 240"/>
          <p:cNvGrpSpPr>
            <a:grpSpLocks/>
          </p:cNvGrpSpPr>
          <p:nvPr/>
        </p:nvGrpSpPr>
        <p:grpSpPr bwMode="auto">
          <a:xfrm>
            <a:off x="5426075" y="3509963"/>
            <a:ext cx="220663" cy="307975"/>
            <a:chOff x="2556" y="2689"/>
            <a:chExt cx="183" cy="255"/>
          </a:xfrm>
        </p:grpSpPr>
        <p:pic>
          <p:nvPicPr>
            <p:cNvPr id="43575" name="Picture 241" descr="31u_bnrz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" y="2770"/>
              <a:ext cx="12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576" name="Freeform 242"/>
            <p:cNvSpPr>
              <a:spLocks/>
            </p:cNvSpPr>
            <p:nvPr/>
          </p:nvSpPr>
          <p:spPr bwMode="auto">
            <a:xfrm>
              <a:off x="2605" y="2702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1 h 232"/>
                <a:gd name="T12" fmla="*/ 0 w 199"/>
                <a:gd name="T13" fmla="*/ 1 h 232"/>
                <a:gd name="T14" fmla="*/ 0 w 199"/>
                <a:gd name="T15" fmla="*/ 1 h 232"/>
                <a:gd name="T16" fmla="*/ 0 w 199"/>
                <a:gd name="T17" fmla="*/ 1 h 232"/>
                <a:gd name="T18" fmla="*/ 0 w 199"/>
                <a:gd name="T19" fmla="*/ 1 h 232"/>
                <a:gd name="T20" fmla="*/ 0 w 199"/>
                <a:gd name="T21" fmla="*/ 1 h 232"/>
                <a:gd name="T22" fmla="*/ 0 w 199"/>
                <a:gd name="T23" fmla="*/ 1 h 232"/>
                <a:gd name="T24" fmla="*/ 0 w 199"/>
                <a:gd name="T25" fmla="*/ 1 h 232"/>
                <a:gd name="T26" fmla="*/ 0 w 199"/>
                <a:gd name="T27" fmla="*/ 1 h 232"/>
                <a:gd name="T28" fmla="*/ 0 w 199"/>
                <a:gd name="T29" fmla="*/ 1 h 232"/>
                <a:gd name="T30" fmla="*/ 0 w 199"/>
                <a:gd name="T31" fmla="*/ 1 h 232"/>
                <a:gd name="T32" fmla="*/ 1 w 199"/>
                <a:gd name="T33" fmla="*/ 1 h 232"/>
                <a:gd name="T34" fmla="*/ 1 w 199"/>
                <a:gd name="T35" fmla="*/ 1 h 232"/>
                <a:gd name="T36" fmla="*/ 1 w 199"/>
                <a:gd name="T37" fmla="*/ 1 h 232"/>
                <a:gd name="T38" fmla="*/ 1 w 199"/>
                <a:gd name="T39" fmla="*/ 1 h 232"/>
                <a:gd name="T40" fmla="*/ 1 w 199"/>
                <a:gd name="T41" fmla="*/ 1 h 232"/>
                <a:gd name="T42" fmla="*/ 1 w 199"/>
                <a:gd name="T43" fmla="*/ 1 h 232"/>
                <a:gd name="T44" fmla="*/ 1 w 199"/>
                <a:gd name="T45" fmla="*/ 1 h 232"/>
                <a:gd name="T46" fmla="*/ 1 w 199"/>
                <a:gd name="T47" fmla="*/ 1 h 232"/>
                <a:gd name="T48" fmla="*/ 0 w 199"/>
                <a:gd name="T49" fmla="*/ 1 h 232"/>
                <a:gd name="T50" fmla="*/ 0 w 199"/>
                <a:gd name="T51" fmla="*/ 1 h 232"/>
                <a:gd name="T52" fmla="*/ 0 w 199"/>
                <a:gd name="T53" fmla="*/ 1 h 232"/>
                <a:gd name="T54" fmla="*/ 0 w 199"/>
                <a:gd name="T55" fmla="*/ 1 h 232"/>
                <a:gd name="T56" fmla="*/ 0 w 199"/>
                <a:gd name="T57" fmla="*/ 1 h 232"/>
                <a:gd name="T58" fmla="*/ 0 w 199"/>
                <a:gd name="T59" fmla="*/ 1 h 232"/>
                <a:gd name="T60" fmla="*/ 0 w 199"/>
                <a:gd name="T61" fmla="*/ 1 h 232"/>
                <a:gd name="T62" fmla="*/ 0 w 199"/>
                <a:gd name="T63" fmla="*/ 1 h 232"/>
                <a:gd name="T64" fmla="*/ 0 w 199"/>
                <a:gd name="T65" fmla="*/ 1 h 232"/>
                <a:gd name="T66" fmla="*/ 0 w 199"/>
                <a:gd name="T67" fmla="*/ 1 h 232"/>
                <a:gd name="T68" fmla="*/ 0 w 199"/>
                <a:gd name="T69" fmla="*/ 1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1 w 199"/>
                <a:gd name="T77" fmla="*/ 0 h 232"/>
                <a:gd name="T78" fmla="*/ 1 w 199"/>
                <a:gd name="T79" fmla="*/ 0 h 232"/>
                <a:gd name="T80" fmla="*/ 1 w 199"/>
                <a:gd name="T81" fmla="*/ 0 h 232"/>
                <a:gd name="T82" fmla="*/ 1 w 199"/>
                <a:gd name="T83" fmla="*/ 0 h 232"/>
                <a:gd name="T84" fmla="*/ 1 w 199"/>
                <a:gd name="T85" fmla="*/ 0 h 232"/>
                <a:gd name="T86" fmla="*/ 1 w 199"/>
                <a:gd name="T87" fmla="*/ 0 h 232"/>
                <a:gd name="T88" fmla="*/ 1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77" name="Freeform 243"/>
            <p:cNvSpPr>
              <a:spLocks/>
            </p:cNvSpPr>
            <p:nvPr/>
          </p:nvSpPr>
          <p:spPr bwMode="auto">
            <a:xfrm>
              <a:off x="2661" y="2701"/>
              <a:ext cx="22" cy="30"/>
            </a:xfrm>
            <a:custGeom>
              <a:avLst/>
              <a:gdLst>
                <a:gd name="T0" fmla="*/ 1 w 128"/>
                <a:gd name="T1" fmla="*/ 0 h 180"/>
                <a:gd name="T2" fmla="*/ 1 w 128"/>
                <a:gd name="T3" fmla="*/ 0 h 180"/>
                <a:gd name="T4" fmla="*/ 1 w 128"/>
                <a:gd name="T5" fmla="*/ 1 h 180"/>
                <a:gd name="T6" fmla="*/ 1 w 128"/>
                <a:gd name="T7" fmla="*/ 1 h 180"/>
                <a:gd name="T8" fmla="*/ 1 w 128"/>
                <a:gd name="T9" fmla="*/ 1 h 180"/>
                <a:gd name="T10" fmla="*/ 0 w 128"/>
                <a:gd name="T11" fmla="*/ 1 h 180"/>
                <a:gd name="T12" fmla="*/ 0 w 128"/>
                <a:gd name="T13" fmla="*/ 1 h 180"/>
                <a:gd name="T14" fmla="*/ 0 w 128"/>
                <a:gd name="T15" fmla="*/ 1 h 180"/>
                <a:gd name="T16" fmla="*/ 0 w 128"/>
                <a:gd name="T17" fmla="*/ 1 h 180"/>
                <a:gd name="T18" fmla="*/ 0 w 128"/>
                <a:gd name="T19" fmla="*/ 1 h 180"/>
                <a:gd name="T20" fmla="*/ 0 w 128"/>
                <a:gd name="T21" fmla="*/ 1 h 180"/>
                <a:gd name="T22" fmla="*/ 0 w 128"/>
                <a:gd name="T23" fmla="*/ 1 h 180"/>
                <a:gd name="T24" fmla="*/ 0 w 128"/>
                <a:gd name="T25" fmla="*/ 1 h 180"/>
                <a:gd name="T26" fmla="*/ 0 w 128"/>
                <a:gd name="T27" fmla="*/ 1 h 180"/>
                <a:gd name="T28" fmla="*/ 0 w 128"/>
                <a:gd name="T29" fmla="*/ 1 h 180"/>
                <a:gd name="T30" fmla="*/ 0 w 128"/>
                <a:gd name="T31" fmla="*/ 1 h 180"/>
                <a:gd name="T32" fmla="*/ 0 w 128"/>
                <a:gd name="T33" fmla="*/ 1 h 180"/>
                <a:gd name="T34" fmla="*/ 0 w 128"/>
                <a:gd name="T35" fmla="*/ 1 h 180"/>
                <a:gd name="T36" fmla="*/ 0 w 128"/>
                <a:gd name="T37" fmla="*/ 1 h 180"/>
                <a:gd name="T38" fmla="*/ 1 w 128"/>
                <a:gd name="T39" fmla="*/ 1 h 180"/>
                <a:gd name="T40" fmla="*/ 1 w 128"/>
                <a:gd name="T41" fmla="*/ 1 h 180"/>
                <a:gd name="T42" fmla="*/ 1 w 128"/>
                <a:gd name="T43" fmla="*/ 1 h 180"/>
                <a:gd name="T44" fmla="*/ 1 w 128"/>
                <a:gd name="T45" fmla="*/ 1 h 180"/>
                <a:gd name="T46" fmla="*/ 1 w 128"/>
                <a:gd name="T47" fmla="*/ 0 h 180"/>
                <a:gd name="T48" fmla="*/ 1 w 128"/>
                <a:gd name="T49" fmla="*/ 0 h 180"/>
                <a:gd name="T50" fmla="*/ 1 w 128"/>
                <a:gd name="T51" fmla="*/ 0 h 180"/>
                <a:gd name="T52" fmla="*/ 1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1 w 128"/>
                <a:gd name="T77" fmla="*/ 0 h 180"/>
                <a:gd name="T78" fmla="*/ 1 w 128"/>
                <a:gd name="T79" fmla="*/ 0 h 180"/>
                <a:gd name="T80" fmla="*/ 1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78" name="Freeform 244"/>
            <p:cNvSpPr>
              <a:spLocks/>
            </p:cNvSpPr>
            <p:nvPr/>
          </p:nvSpPr>
          <p:spPr bwMode="auto">
            <a:xfrm>
              <a:off x="2584" y="2694"/>
              <a:ext cx="54" cy="63"/>
            </a:xfrm>
            <a:custGeom>
              <a:avLst/>
              <a:gdLst>
                <a:gd name="T0" fmla="*/ 1 w 322"/>
                <a:gd name="T1" fmla="*/ 0 h 378"/>
                <a:gd name="T2" fmla="*/ 0 w 322"/>
                <a:gd name="T3" fmla="*/ 1 h 378"/>
                <a:gd name="T4" fmla="*/ 0 w 322"/>
                <a:gd name="T5" fmla="*/ 1 h 378"/>
                <a:gd name="T6" fmla="*/ 0 w 322"/>
                <a:gd name="T7" fmla="*/ 1 h 378"/>
                <a:gd name="T8" fmla="*/ 0 w 322"/>
                <a:gd name="T9" fmla="*/ 1 h 378"/>
                <a:gd name="T10" fmla="*/ 0 w 322"/>
                <a:gd name="T11" fmla="*/ 1 h 378"/>
                <a:gd name="T12" fmla="*/ 0 w 322"/>
                <a:gd name="T13" fmla="*/ 1 h 378"/>
                <a:gd name="T14" fmla="*/ 0 w 322"/>
                <a:gd name="T15" fmla="*/ 2 h 378"/>
                <a:gd name="T16" fmla="*/ 0 w 322"/>
                <a:gd name="T17" fmla="*/ 2 h 378"/>
                <a:gd name="T18" fmla="*/ 0 w 322"/>
                <a:gd name="T19" fmla="*/ 2 h 378"/>
                <a:gd name="T20" fmla="*/ 1 w 322"/>
                <a:gd name="T21" fmla="*/ 2 h 378"/>
                <a:gd name="T22" fmla="*/ 1 w 322"/>
                <a:gd name="T23" fmla="*/ 2 h 378"/>
                <a:gd name="T24" fmla="*/ 1 w 322"/>
                <a:gd name="T25" fmla="*/ 2 h 378"/>
                <a:gd name="T26" fmla="*/ 1 w 322"/>
                <a:gd name="T27" fmla="*/ 2 h 378"/>
                <a:gd name="T28" fmla="*/ 1 w 322"/>
                <a:gd name="T29" fmla="*/ 2 h 378"/>
                <a:gd name="T30" fmla="*/ 1 w 322"/>
                <a:gd name="T31" fmla="*/ 2 h 378"/>
                <a:gd name="T32" fmla="*/ 2 w 322"/>
                <a:gd name="T33" fmla="*/ 2 h 378"/>
                <a:gd name="T34" fmla="*/ 2 w 322"/>
                <a:gd name="T35" fmla="*/ 2 h 378"/>
                <a:gd name="T36" fmla="*/ 2 w 322"/>
                <a:gd name="T37" fmla="*/ 2 h 378"/>
                <a:gd name="T38" fmla="*/ 2 w 322"/>
                <a:gd name="T39" fmla="*/ 2 h 378"/>
                <a:gd name="T40" fmla="*/ 1 w 322"/>
                <a:gd name="T41" fmla="*/ 2 h 378"/>
                <a:gd name="T42" fmla="*/ 1 w 322"/>
                <a:gd name="T43" fmla="*/ 2 h 378"/>
                <a:gd name="T44" fmla="*/ 1 w 322"/>
                <a:gd name="T45" fmla="*/ 2 h 378"/>
                <a:gd name="T46" fmla="*/ 1 w 322"/>
                <a:gd name="T47" fmla="*/ 2 h 378"/>
                <a:gd name="T48" fmla="*/ 1 w 322"/>
                <a:gd name="T49" fmla="*/ 2 h 378"/>
                <a:gd name="T50" fmla="*/ 1 w 322"/>
                <a:gd name="T51" fmla="*/ 2 h 378"/>
                <a:gd name="T52" fmla="*/ 1 w 322"/>
                <a:gd name="T53" fmla="*/ 2 h 378"/>
                <a:gd name="T54" fmla="*/ 0 w 322"/>
                <a:gd name="T55" fmla="*/ 1 h 378"/>
                <a:gd name="T56" fmla="*/ 0 w 322"/>
                <a:gd name="T57" fmla="*/ 1 h 378"/>
                <a:gd name="T58" fmla="*/ 0 w 322"/>
                <a:gd name="T59" fmla="*/ 1 h 378"/>
                <a:gd name="T60" fmla="*/ 0 w 322"/>
                <a:gd name="T61" fmla="*/ 1 h 378"/>
                <a:gd name="T62" fmla="*/ 0 w 322"/>
                <a:gd name="T63" fmla="*/ 1 h 378"/>
                <a:gd name="T64" fmla="*/ 0 w 322"/>
                <a:gd name="T65" fmla="*/ 1 h 378"/>
                <a:gd name="T66" fmla="*/ 0 w 322"/>
                <a:gd name="T67" fmla="*/ 1 h 378"/>
                <a:gd name="T68" fmla="*/ 1 w 322"/>
                <a:gd name="T69" fmla="*/ 1 h 378"/>
                <a:gd name="T70" fmla="*/ 1 w 322"/>
                <a:gd name="T71" fmla="*/ 0 h 378"/>
                <a:gd name="T72" fmla="*/ 1 w 322"/>
                <a:gd name="T73" fmla="*/ 0 h 378"/>
                <a:gd name="T74" fmla="*/ 1 w 322"/>
                <a:gd name="T75" fmla="*/ 0 h 378"/>
                <a:gd name="T76" fmla="*/ 1 w 322"/>
                <a:gd name="T77" fmla="*/ 0 h 378"/>
                <a:gd name="T78" fmla="*/ 1 w 322"/>
                <a:gd name="T79" fmla="*/ 0 h 378"/>
                <a:gd name="T80" fmla="*/ 1 w 322"/>
                <a:gd name="T81" fmla="*/ 0 h 378"/>
                <a:gd name="T82" fmla="*/ 1 w 322"/>
                <a:gd name="T83" fmla="*/ 0 h 378"/>
                <a:gd name="T84" fmla="*/ 1 w 322"/>
                <a:gd name="T85" fmla="*/ 0 h 378"/>
                <a:gd name="T86" fmla="*/ 1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79" name="Freeform 245"/>
            <p:cNvSpPr>
              <a:spLocks/>
            </p:cNvSpPr>
            <p:nvPr/>
          </p:nvSpPr>
          <p:spPr bwMode="auto">
            <a:xfrm>
              <a:off x="2660" y="2692"/>
              <a:ext cx="47" cy="42"/>
            </a:xfrm>
            <a:custGeom>
              <a:avLst/>
              <a:gdLst>
                <a:gd name="T0" fmla="*/ 1 w 283"/>
                <a:gd name="T1" fmla="*/ 0 h 252"/>
                <a:gd name="T2" fmla="*/ 1 w 283"/>
                <a:gd name="T3" fmla="*/ 1 h 252"/>
                <a:gd name="T4" fmla="*/ 1 w 283"/>
                <a:gd name="T5" fmla="*/ 1 h 252"/>
                <a:gd name="T6" fmla="*/ 1 w 283"/>
                <a:gd name="T7" fmla="*/ 1 h 252"/>
                <a:gd name="T8" fmla="*/ 1 w 283"/>
                <a:gd name="T9" fmla="*/ 1 h 252"/>
                <a:gd name="T10" fmla="*/ 1 w 283"/>
                <a:gd name="T11" fmla="*/ 1 h 252"/>
                <a:gd name="T12" fmla="*/ 1 w 283"/>
                <a:gd name="T13" fmla="*/ 1 h 252"/>
                <a:gd name="T14" fmla="*/ 1 w 283"/>
                <a:gd name="T15" fmla="*/ 1 h 252"/>
                <a:gd name="T16" fmla="*/ 1 w 283"/>
                <a:gd name="T17" fmla="*/ 1 h 252"/>
                <a:gd name="T18" fmla="*/ 1 w 283"/>
                <a:gd name="T19" fmla="*/ 1 h 252"/>
                <a:gd name="T20" fmla="*/ 1 w 283"/>
                <a:gd name="T21" fmla="*/ 1 h 252"/>
                <a:gd name="T22" fmla="*/ 1 w 283"/>
                <a:gd name="T23" fmla="*/ 1 h 252"/>
                <a:gd name="T24" fmla="*/ 1 w 283"/>
                <a:gd name="T25" fmla="*/ 1 h 252"/>
                <a:gd name="T26" fmla="*/ 1 w 283"/>
                <a:gd name="T27" fmla="*/ 1 h 252"/>
                <a:gd name="T28" fmla="*/ 1 w 283"/>
                <a:gd name="T29" fmla="*/ 1 h 252"/>
                <a:gd name="T30" fmla="*/ 1 w 283"/>
                <a:gd name="T31" fmla="*/ 1 h 252"/>
                <a:gd name="T32" fmla="*/ 1 w 283"/>
                <a:gd name="T33" fmla="*/ 1 h 252"/>
                <a:gd name="T34" fmla="*/ 1 w 283"/>
                <a:gd name="T35" fmla="*/ 1 h 252"/>
                <a:gd name="T36" fmla="*/ 1 w 283"/>
                <a:gd name="T37" fmla="*/ 1 h 252"/>
                <a:gd name="T38" fmla="*/ 1 w 283"/>
                <a:gd name="T39" fmla="*/ 1 h 252"/>
                <a:gd name="T40" fmla="*/ 1 w 283"/>
                <a:gd name="T41" fmla="*/ 1 h 252"/>
                <a:gd name="T42" fmla="*/ 1 w 283"/>
                <a:gd name="T43" fmla="*/ 1 h 252"/>
                <a:gd name="T44" fmla="*/ 1 w 283"/>
                <a:gd name="T45" fmla="*/ 1 h 252"/>
                <a:gd name="T46" fmla="*/ 1 w 283"/>
                <a:gd name="T47" fmla="*/ 1 h 252"/>
                <a:gd name="T48" fmla="*/ 1 w 283"/>
                <a:gd name="T49" fmla="*/ 1 h 252"/>
                <a:gd name="T50" fmla="*/ 1 w 283"/>
                <a:gd name="T51" fmla="*/ 1 h 252"/>
                <a:gd name="T52" fmla="*/ 1 w 283"/>
                <a:gd name="T53" fmla="*/ 1 h 252"/>
                <a:gd name="T54" fmla="*/ 1 w 283"/>
                <a:gd name="T55" fmla="*/ 1 h 252"/>
                <a:gd name="T56" fmla="*/ 1 w 283"/>
                <a:gd name="T57" fmla="*/ 0 h 252"/>
                <a:gd name="T58" fmla="*/ 1 w 283"/>
                <a:gd name="T59" fmla="*/ 0 h 252"/>
                <a:gd name="T60" fmla="*/ 1 w 283"/>
                <a:gd name="T61" fmla="*/ 0 h 252"/>
                <a:gd name="T62" fmla="*/ 1 w 283"/>
                <a:gd name="T63" fmla="*/ 0 h 252"/>
                <a:gd name="T64" fmla="*/ 1 w 283"/>
                <a:gd name="T65" fmla="*/ 0 h 252"/>
                <a:gd name="T66" fmla="*/ 1 w 283"/>
                <a:gd name="T67" fmla="*/ 0 h 252"/>
                <a:gd name="T68" fmla="*/ 1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1 w 283"/>
                <a:gd name="T109" fmla="*/ 0 h 252"/>
                <a:gd name="T110" fmla="*/ 1 w 283"/>
                <a:gd name="T111" fmla="*/ 0 h 252"/>
                <a:gd name="T112" fmla="*/ 1 w 283"/>
                <a:gd name="T113" fmla="*/ 0 h 252"/>
                <a:gd name="T114" fmla="*/ 1 w 283"/>
                <a:gd name="T115" fmla="*/ 0 h 252"/>
                <a:gd name="T116" fmla="*/ 1 w 283"/>
                <a:gd name="T117" fmla="*/ 0 h 252"/>
                <a:gd name="T118" fmla="*/ 1 w 283"/>
                <a:gd name="T119" fmla="*/ 0 h 252"/>
                <a:gd name="T120" fmla="*/ 1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0" name="Freeform 246"/>
            <p:cNvSpPr>
              <a:spLocks/>
            </p:cNvSpPr>
            <p:nvPr/>
          </p:nvSpPr>
          <p:spPr bwMode="auto">
            <a:xfrm>
              <a:off x="2564" y="2712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1 h 238"/>
                <a:gd name="T4" fmla="*/ 0 w 114"/>
                <a:gd name="T5" fmla="*/ 1 h 238"/>
                <a:gd name="T6" fmla="*/ 0 w 114"/>
                <a:gd name="T7" fmla="*/ 1 h 238"/>
                <a:gd name="T8" fmla="*/ 0 w 114"/>
                <a:gd name="T9" fmla="*/ 1 h 238"/>
                <a:gd name="T10" fmla="*/ 0 w 114"/>
                <a:gd name="T11" fmla="*/ 1 h 238"/>
                <a:gd name="T12" fmla="*/ 0 w 114"/>
                <a:gd name="T13" fmla="*/ 1 h 238"/>
                <a:gd name="T14" fmla="*/ 0 w 114"/>
                <a:gd name="T15" fmla="*/ 1 h 238"/>
                <a:gd name="T16" fmla="*/ 1 w 114"/>
                <a:gd name="T17" fmla="*/ 1 h 238"/>
                <a:gd name="T18" fmla="*/ 1 w 114"/>
                <a:gd name="T19" fmla="*/ 1 h 238"/>
                <a:gd name="T20" fmla="*/ 1 w 114"/>
                <a:gd name="T21" fmla="*/ 1 h 238"/>
                <a:gd name="T22" fmla="*/ 1 w 114"/>
                <a:gd name="T23" fmla="*/ 1 h 238"/>
                <a:gd name="T24" fmla="*/ 1 w 114"/>
                <a:gd name="T25" fmla="*/ 1 h 238"/>
                <a:gd name="T26" fmla="*/ 1 w 114"/>
                <a:gd name="T27" fmla="*/ 1 h 238"/>
                <a:gd name="T28" fmla="*/ 1 w 114"/>
                <a:gd name="T29" fmla="*/ 1 h 238"/>
                <a:gd name="T30" fmla="*/ 1 w 114"/>
                <a:gd name="T31" fmla="*/ 1 h 238"/>
                <a:gd name="T32" fmla="*/ 1 w 114"/>
                <a:gd name="T33" fmla="*/ 1 h 238"/>
                <a:gd name="T34" fmla="*/ 0 w 114"/>
                <a:gd name="T35" fmla="*/ 1 h 238"/>
                <a:gd name="T36" fmla="*/ 0 w 114"/>
                <a:gd name="T37" fmla="*/ 1 h 238"/>
                <a:gd name="T38" fmla="*/ 0 w 114"/>
                <a:gd name="T39" fmla="*/ 1 h 238"/>
                <a:gd name="T40" fmla="*/ 0 w 114"/>
                <a:gd name="T41" fmla="*/ 1 h 238"/>
                <a:gd name="T42" fmla="*/ 0 w 114"/>
                <a:gd name="T43" fmla="*/ 1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1 w 114"/>
                <a:gd name="T61" fmla="*/ 0 h 238"/>
                <a:gd name="T62" fmla="*/ 1 w 114"/>
                <a:gd name="T63" fmla="*/ 0 h 238"/>
                <a:gd name="T64" fmla="*/ 1 w 114"/>
                <a:gd name="T65" fmla="*/ 0 h 238"/>
                <a:gd name="T66" fmla="*/ 1 w 114"/>
                <a:gd name="T67" fmla="*/ 0 h 238"/>
                <a:gd name="T68" fmla="*/ 1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1" name="Freeform 247"/>
            <p:cNvSpPr>
              <a:spLocks/>
            </p:cNvSpPr>
            <p:nvPr/>
          </p:nvSpPr>
          <p:spPr bwMode="auto">
            <a:xfrm>
              <a:off x="2698" y="2689"/>
              <a:ext cx="41" cy="52"/>
            </a:xfrm>
            <a:custGeom>
              <a:avLst/>
              <a:gdLst>
                <a:gd name="T0" fmla="*/ 1 w 246"/>
                <a:gd name="T1" fmla="*/ 1 h 310"/>
                <a:gd name="T2" fmla="*/ 1 w 246"/>
                <a:gd name="T3" fmla="*/ 1 h 310"/>
                <a:gd name="T4" fmla="*/ 1 w 246"/>
                <a:gd name="T5" fmla="*/ 1 h 310"/>
                <a:gd name="T6" fmla="*/ 1 w 246"/>
                <a:gd name="T7" fmla="*/ 1 h 310"/>
                <a:gd name="T8" fmla="*/ 1 w 246"/>
                <a:gd name="T9" fmla="*/ 1 h 310"/>
                <a:gd name="T10" fmla="*/ 1 w 246"/>
                <a:gd name="T11" fmla="*/ 1 h 310"/>
                <a:gd name="T12" fmla="*/ 1 w 246"/>
                <a:gd name="T13" fmla="*/ 1 h 310"/>
                <a:gd name="T14" fmla="*/ 1 w 246"/>
                <a:gd name="T15" fmla="*/ 1 h 310"/>
                <a:gd name="T16" fmla="*/ 1 w 246"/>
                <a:gd name="T17" fmla="*/ 1 h 310"/>
                <a:gd name="T18" fmla="*/ 1 w 246"/>
                <a:gd name="T19" fmla="*/ 1 h 310"/>
                <a:gd name="T20" fmla="*/ 1 w 246"/>
                <a:gd name="T21" fmla="*/ 1 h 310"/>
                <a:gd name="T22" fmla="*/ 1 w 246"/>
                <a:gd name="T23" fmla="*/ 2 h 310"/>
                <a:gd name="T24" fmla="*/ 1 w 246"/>
                <a:gd name="T25" fmla="*/ 2 h 310"/>
                <a:gd name="T26" fmla="*/ 1 w 246"/>
                <a:gd name="T27" fmla="*/ 2 h 310"/>
                <a:gd name="T28" fmla="*/ 1 w 246"/>
                <a:gd name="T29" fmla="*/ 1 h 310"/>
                <a:gd name="T30" fmla="*/ 1 w 246"/>
                <a:gd name="T31" fmla="*/ 1 h 310"/>
                <a:gd name="T32" fmla="*/ 1 w 246"/>
                <a:gd name="T33" fmla="*/ 1 h 310"/>
                <a:gd name="T34" fmla="*/ 1 w 246"/>
                <a:gd name="T35" fmla="*/ 1 h 310"/>
                <a:gd name="T36" fmla="*/ 1 w 246"/>
                <a:gd name="T37" fmla="*/ 1 h 310"/>
                <a:gd name="T38" fmla="*/ 1 w 246"/>
                <a:gd name="T39" fmla="*/ 1 h 310"/>
                <a:gd name="T40" fmla="*/ 1 w 246"/>
                <a:gd name="T41" fmla="*/ 1 h 310"/>
                <a:gd name="T42" fmla="*/ 1 w 246"/>
                <a:gd name="T43" fmla="*/ 1 h 310"/>
                <a:gd name="T44" fmla="*/ 1 w 246"/>
                <a:gd name="T45" fmla="*/ 0 h 310"/>
                <a:gd name="T46" fmla="*/ 1 w 246"/>
                <a:gd name="T47" fmla="*/ 0 h 310"/>
                <a:gd name="T48" fmla="*/ 1 w 246"/>
                <a:gd name="T49" fmla="*/ 0 h 310"/>
                <a:gd name="T50" fmla="*/ 1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1 w 246"/>
                <a:gd name="T69" fmla="*/ 0 h 310"/>
                <a:gd name="T70" fmla="*/ 1 w 246"/>
                <a:gd name="T71" fmla="*/ 0 h 310"/>
                <a:gd name="T72" fmla="*/ 1 w 246"/>
                <a:gd name="T73" fmla="*/ 1 h 310"/>
                <a:gd name="T74" fmla="*/ 1 w 246"/>
                <a:gd name="T75" fmla="*/ 1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2" name="Freeform 248"/>
            <p:cNvSpPr>
              <a:spLocks/>
            </p:cNvSpPr>
            <p:nvPr/>
          </p:nvSpPr>
          <p:spPr bwMode="auto">
            <a:xfrm>
              <a:off x="2653" y="2750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1 h 187"/>
                <a:gd name="T28" fmla="*/ 0 w 83"/>
                <a:gd name="T29" fmla="*/ 1 h 187"/>
                <a:gd name="T30" fmla="*/ 0 w 83"/>
                <a:gd name="T31" fmla="*/ 1 h 187"/>
                <a:gd name="T32" fmla="*/ 0 w 83"/>
                <a:gd name="T33" fmla="*/ 1 h 187"/>
                <a:gd name="T34" fmla="*/ 0 w 83"/>
                <a:gd name="T35" fmla="*/ 1 h 187"/>
                <a:gd name="T36" fmla="*/ 0 w 83"/>
                <a:gd name="T37" fmla="*/ 1 h 187"/>
                <a:gd name="T38" fmla="*/ 0 w 83"/>
                <a:gd name="T39" fmla="*/ 1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3" name="Freeform 249"/>
            <p:cNvSpPr>
              <a:spLocks/>
            </p:cNvSpPr>
            <p:nvPr/>
          </p:nvSpPr>
          <p:spPr bwMode="auto">
            <a:xfrm>
              <a:off x="2647" y="2733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1 h 94"/>
                <a:gd name="T30" fmla="*/ 0 w 44"/>
                <a:gd name="T31" fmla="*/ 1 h 94"/>
                <a:gd name="T32" fmla="*/ 0 w 44"/>
                <a:gd name="T33" fmla="*/ 1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4" name="Freeform 250"/>
            <p:cNvSpPr>
              <a:spLocks/>
            </p:cNvSpPr>
            <p:nvPr/>
          </p:nvSpPr>
          <p:spPr bwMode="auto">
            <a:xfrm>
              <a:off x="2641" y="2722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5" name="Freeform 251"/>
            <p:cNvSpPr>
              <a:spLocks/>
            </p:cNvSpPr>
            <p:nvPr/>
          </p:nvSpPr>
          <p:spPr bwMode="auto">
            <a:xfrm>
              <a:off x="2636" y="2714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6" name="Freeform 252"/>
            <p:cNvSpPr>
              <a:spLocks/>
            </p:cNvSpPr>
            <p:nvPr/>
          </p:nvSpPr>
          <p:spPr bwMode="auto">
            <a:xfrm>
              <a:off x="2596" y="2704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1 h 236"/>
                <a:gd name="T18" fmla="*/ 0 w 198"/>
                <a:gd name="T19" fmla="*/ 1 h 236"/>
                <a:gd name="T20" fmla="*/ 0 w 198"/>
                <a:gd name="T21" fmla="*/ 1 h 236"/>
                <a:gd name="T22" fmla="*/ 0 w 198"/>
                <a:gd name="T23" fmla="*/ 1 h 236"/>
                <a:gd name="T24" fmla="*/ 0 w 198"/>
                <a:gd name="T25" fmla="*/ 1 h 236"/>
                <a:gd name="T26" fmla="*/ 0 w 198"/>
                <a:gd name="T27" fmla="*/ 1 h 236"/>
                <a:gd name="T28" fmla="*/ 1 w 198"/>
                <a:gd name="T29" fmla="*/ 1 h 236"/>
                <a:gd name="T30" fmla="*/ 1 w 198"/>
                <a:gd name="T31" fmla="*/ 1 h 236"/>
                <a:gd name="T32" fmla="*/ 1 w 198"/>
                <a:gd name="T33" fmla="*/ 1 h 236"/>
                <a:gd name="T34" fmla="*/ 1 w 198"/>
                <a:gd name="T35" fmla="*/ 1 h 236"/>
                <a:gd name="T36" fmla="*/ 1 w 198"/>
                <a:gd name="T37" fmla="*/ 1 h 236"/>
                <a:gd name="T38" fmla="*/ 1 w 198"/>
                <a:gd name="T39" fmla="*/ 1 h 236"/>
                <a:gd name="T40" fmla="*/ 1 w 198"/>
                <a:gd name="T41" fmla="*/ 1 h 236"/>
                <a:gd name="T42" fmla="*/ 1 w 198"/>
                <a:gd name="T43" fmla="*/ 1 h 236"/>
                <a:gd name="T44" fmla="*/ 1 w 198"/>
                <a:gd name="T45" fmla="*/ 1 h 236"/>
                <a:gd name="T46" fmla="*/ 1 w 198"/>
                <a:gd name="T47" fmla="*/ 1 h 236"/>
                <a:gd name="T48" fmla="*/ 1 w 198"/>
                <a:gd name="T49" fmla="*/ 1 h 236"/>
                <a:gd name="T50" fmla="*/ 1 w 198"/>
                <a:gd name="T51" fmla="*/ 1 h 236"/>
                <a:gd name="T52" fmla="*/ 1 w 198"/>
                <a:gd name="T53" fmla="*/ 1 h 236"/>
                <a:gd name="T54" fmla="*/ 1 w 198"/>
                <a:gd name="T55" fmla="*/ 1 h 236"/>
                <a:gd name="T56" fmla="*/ 1 w 198"/>
                <a:gd name="T57" fmla="*/ 1 h 236"/>
                <a:gd name="T58" fmla="*/ 1 w 198"/>
                <a:gd name="T59" fmla="*/ 1 h 236"/>
                <a:gd name="T60" fmla="*/ 1 w 198"/>
                <a:gd name="T61" fmla="*/ 1 h 236"/>
                <a:gd name="T62" fmla="*/ 0 w 198"/>
                <a:gd name="T63" fmla="*/ 1 h 236"/>
                <a:gd name="T64" fmla="*/ 0 w 198"/>
                <a:gd name="T65" fmla="*/ 1 h 236"/>
                <a:gd name="T66" fmla="*/ 0 w 198"/>
                <a:gd name="T67" fmla="*/ 1 h 236"/>
                <a:gd name="T68" fmla="*/ 0 w 198"/>
                <a:gd name="T69" fmla="*/ 1 h 236"/>
                <a:gd name="T70" fmla="*/ 0 w 198"/>
                <a:gd name="T71" fmla="*/ 1 h 236"/>
                <a:gd name="T72" fmla="*/ 0 w 198"/>
                <a:gd name="T73" fmla="*/ 1 h 236"/>
                <a:gd name="T74" fmla="*/ 0 w 198"/>
                <a:gd name="T75" fmla="*/ 1 h 236"/>
                <a:gd name="T76" fmla="*/ 0 w 198"/>
                <a:gd name="T77" fmla="*/ 1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1 w 198"/>
                <a:gd name="T91" fmla="*/ 0 h 236"/>
                <a:gd name="T92" fmla="*/ 1 w 198"/>
                <a:gd name="T93" fmla="*/ 0 h 236"/>
                <a:gd name="T94" fmla="*/ 1 w 198"/>
                <a:gd name="T95" fmla="*/ 0 h 236"/>
                <a:gd name="T96" fmla="*/ 1 w 198"/>
                <a:gd name="T97" fmla="*/ 0 h 236"/>
                <a:gd name="T98" fmla="*/ 1 w 198"/>
                <a:gd name="T99" fmla="*/ 0 h 236"/>
                <a:gd name="T100" fmla="*/ 1 w 198"/>
                <a:gd name="T101" fmla="*/ 0 h 236"/>
                <a:gd name="T102" fmla="*/ 1 w 198"/>
                <a:gd name="T103" fmla="*/ 0 h 236"/>
                <a:gd name="T104" fmla="*/ 1 w 198"/>
                <a:gd name="T105" fmla="*/ 0 h 236"/>
                <a:gd name="T106" fmla="*/ 1 w 198"/>
                <a:gd name="T107" fmla="*/ 0 h 236"/>
                <a:gd name="T108" fmla="*/ 1 w 198"/>
                <a:gd name="T109" fmla="*/ 0 h 236"/>
                <a:gd name="T110" fmla="*/ 1 w 198"/>
                <a:gd name="T111" fmla="*/ 0 h 236"/>
                <a:gd name="T112" fmla="*/ 1 w 198"/>
                <a:gd name="T113" fmla="*/ 0 h 236"/>
                <a:gd name="T114" fmla="*/ 1 w 198"/>
                <a:gd name="T115" fmla="*/ 0 h 236"/>
                <a:gd name="T116" fmla="*/ 1 w 198"/>
                <a:gd name="T117" fmla="*/ 0 h 236"/>
                <a:gd name="T118" fmla="*/ 1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7" name="Freeform 253"/>
            <p:cNvSpPr>
              <a:spLocks/>
            </p:cNvSpPr>
            <p:nvPr/>
          </p:nvSpPr>
          <p:spPr bwMode="auto">
            <a:xfrm>
              <a:off x="2652" y="2704"/>
              <a:ext cx="22" cy="30"/>
            </a:xfrm>
            <a:custGeom>
              <a:avLst/>
              <a:gdLst>
                <a:gd name="T0" fmla="*/ 1 w 128"/>
                <a:gd name="T1" fmla="*/ 0 h 183"/>
                <a:gd name="T2" fmla="*/ 1 w 128"/>
                <a:gd name="T3" fmla="*/ 0 h 183"/>
                <a:gd name="T4" fmla="*/ 1 w 128"/>
                <a:gd name="T5" fmla="*/ 0 h 183"/>
                <a:gd name="T6" fmla="*/ 1 w 128"/>
                <a:gd name="T7" fmla="*/ 0 h 183"/>
                <a:gd name="T8" fmla="*/ 1 w 128"/>
                <a:gd name="T9" fmla="*/ 0 h 183"/>
                <a:gd name="T10" fmla="*/ 0 w 128"/>
                <a:gd name="T11" fmla="*/ 1 h 183"/>
                <a:gd name="T12" fmla="*/ 0 w 128"/>
                <a:gd name="T13" fmla="*/ 1 h 183"/>
                <a:gd name="T14" fmla="*/ 0 w 128"/>
                <a:gd name="T15" fmla="*/ 1 h 183"/>
                <a:gd name="T16" fmla="*/ 0 w 128"/>
                <a:gd name="T17" fmla="*/ 1 h 183"/>
                <a:gd name="T18" fmla="*/ 0 w 128"/>
                <a:gd name="T19" fmla="*/ 1 h 183"/>
                <a:gd name="T20" fmla="*/ 0 w 128"/>
                <a:gd name="T21" fmla="*/ 1 h 183"/>
                <a:gd name="T22" fmla="*/ 0 w 128"/>
                <a:gd name="T23" fmla="*/ 1 h 183"/>
                <a:gd name="T24" fmla="*/ 0 w 128"/>
                <a:gd name="T25" fmla="*/ 1 h 183"/>
                <a:gd name="T26" fmla="*/ 0 w 128"/>
                <a:gd name="T27" fmla="*/ 1 h 183"/>
                <a:gd name="T28" fmla="*/ 0 w 128"/>
                <a:gd name="T29" fmla="*/ 1 h 183"/>
                <a:gd name="T30" fmla="*/ 0 w 128"/>
                <a:gd name="T31" fmla="*/ 1 h 183"/>
                <a:gd name="T32" fmla="*/ 0 w 128"/>
                <a:gd name="T33" fmla="*/ 1 h 183"/>
                <a:gd name="T34" fmla="*/ 0 w 128"/>
                <a:gd name="T35" fmla="*/ 1 h 183"/>
                <a:gd name="T36" fmla="*/ 0 w 128"/>
                <a:gd name="T37" fmla="*/ 1 h 183"/>
                <a:gd name="T38" fmla="*/ 1 w 128"/>
                <a:gd name="T39" fmla="*/ 1 h 183"/>
                <a:gd name="T40" fmla="*/ 1 w 128"/>
                <a:gd name="T41" fmla="*/ 1 h 183"/>
                <a:gd name="T42" fmla="*/ 1 w 128"/>
                <a:gd name="T43" fmla="*/ 0 h 183"/>
                <a:gd name="T44" fmla="*/ 1 w 128"/>
                <a:gd name="T45" fmla="*/ 0 h 183"/>
                <a:gd name="T46" fmla="*/ 1 w 128"/>
                <a:gd name="T47" fmla="*/ 0 h 183"/>
                <a:gd name="T48" fmla="*/ 1 w 128"/>
                <a:gd name="T49" fmla="*/ 0 h 183"/>
                <a:gd name="T50" fmla="*/ 1 w 128"/>
                <a:gd name="T51" fmla="*/ 0 h 183"/>
                <a:gd name="T52" fmla="*/ 1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1 w 128"/>
                <a:gd name="T77" fmla="*/ 0 h 183"/>
                <a:gd name="T78" fmla="*/ 1 w 128"/>
                <a:gd name="T79" fmla="*/ 0 h 183"/>
                <a:gd name="T80" fmla="*/ 1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8" name="Freeform 254"/>
            <p:cNvSpPr>
              <a:spLocks/>
            </p:cNvSpPr>
            <p:nvPr/>
          </p:nvSpPr>
          <p:spPr bwMode="auto">
            <a:xfrm>
              <a:off x="2575" y="2697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1 h 379"/>
                <a:gd name="T6" fmla="*/ 0 w 323"/>
                <a:gd name="T7" fmla="*/ 1 h 379"/>
                <a:gd name="T8" fmla="*/ 0 w 323"/>
                <a:gd name="T9" fmla="*/ 1 h 379"/>
                <a:gd name="T10" fmla="*/ 0 w 323"/>
                <a:gd name="T11" fmla="*/ 1 h 379"/>
                <a:gd name="T12" fmla="*/ 0 w 323"/>
                <a:gd name="T13" fmla="*/ 1 h 379"/>
                <a:gd name="T14" fmla="*/ 0 w 323"/>
                <a:gd name="T15" fmla="*/ 1 h 379"/>
                <a:gd name="T16" fmla="*/ 0 w 323"/>
                <a:gd name="T17" fmla="*/ 1 h 379"/>
                <a:gd name="T18" fmla="*/ 0 w 323"/>
                <a:gd name="T19" fmla="*/ 1 h 379"/>
                <a:gd name="T20" fmla="*/ 0 w 323"/>
                <a:gd name="T21" fmla="*/ 2 h 379"/>
                <a:gd name="T22" fmla="*/ 1 w 323"/>
                <a:gd name="T23" fmla="*/ 2 h 379"/>
                <a:gd name="T24" fmla="*/ 1 w 323"/>
                <a:gd name="T25" fmla="*/ 2 h 379"/>
                <a:gd name="T26" fmla="*/ 1 w 323"/>
                <a:gd name="T27" fmla="*/ 2 h 379"/>
                <a:gd name="T28" fmla="*/ 1 w 323"/>
                <a:gd name="T29" fmla="*/ 2 h 379"/>
                <a:gd name="T30" fmla="*/ 1 w 323"/>
                <a:gd name="T31" fmla="*/ 2 h 379"/>
                <a:gd name="T32" fmla="*/ 1 w 323"/>
                <a:gd name="T33" fmla="*/ 2 h 379"/>
                <a:gd name="T34" fmla="*/ 1 w 323"/>
                <a:gd name="T35" fmla="*/ 2 h 379"/>
                <a:gd name="T36" fmla="*/ 1 w 323"/>
                <a:gd name="T37" fmla="*/ 2 h 379"/>
                <a:gd name="T38" fmla="*/ 1 w 323"/>
                <a:gd name="T39" fmla="*/ 2 h 379"/>
                <a:gd name="T40" fmla="*/ 1 w 323"/>
                <a:gd name="T41" fmla="*/ 2 h 379"/>
                <a:gd name="T42" fmla="*/ 1 w 323"/>
                <a:gd name="T43" fmla="*/ 2 h 379"/>
                <a:gd name="T44" fmla="*/ 1 w 323"/>
                <a:gd name="T45" fmla="*/ 2 h 379"/>
                <a:gd name="T46" fmla="*/ 1 w 323"/>
                <a:gd name="T47" fmla="*/ 1 h 379"/>
                <a:gd name="T48" fmla="*/ 1 w 323"/>
                <a:gd name="T49" fmla="*/ 1 h 379"/>
                <a:gd name="T50" fmla="*/ 1 w 323"/>
                <a:gd name="T51" fmla="*/ 1 h 379"/>
                <a:gd name="T52" fmla="*/ 0 w 323"/>
                <a:gd name="T53" fmla="*/ 1 h 379"/>
                <a:gd name="T54" fmla="*/ 0 w 323"/>
                <a:gd name="T55" fmla="*/ 1 h 379"/>
                <a:gd name="T56" fmla="*/ 0 w 323"/>
                <a:gd name="T57" fmla="*/ 1 h 379"/>
                <a:gd name="T58" fmla="*/ 0 w 323"/>
                <a:gd name="T59" fmla="*/ 1 h 379"/>
                <a:gd name="T60" fmla="*/ 0 w 323"/>
                <a:gd name="T61" fmla="*/ 1 h 379"/>
                <a:gd name="T62" fmla="*/ 0 w 323"/>
                <a:gd name="T63" fmla="*/ 1 h 379"/>
                <a:gd name="T64" fmla="*/ 0 w 323"/>
                <a:gd name="T65" fmla="*/ 1 h 379"/>
                <a:gd name="T66" fmla="*/ 0 w 323"/>
                <a:gd name="T67" fmla="*/ 1 h 379"/>
                <a:gd name="T68" fmla="*/ 0 w 323"/>
                <a:gd name="T69" fmla="*/ 0 h 379"/>
                <a:gd name="T70" fmla="*/ 0 w 323"/>
                <a:gd name="T71" fmla="*/ 0 h 379"/>
                <a:gd name="T72" fmla="*/ 1 w 323"/>
                <a:gd name="T73" fmla="*/ 0 h 379"/>
                <a:gd name="T74" fmla="*/ 1 w 323"/>
                <a:gd name="T75" fmla="*/ 0 h 379"/>
                <a:gd name="T76" fmla="*/ 1 w 323"/>
                <a:gd name="T77" fmla="*/ 0 h 379"/>
                <a:gd name="T78" fmla="*/ 1 w 323"/>
                <a:gd name="T79" fmla="*/ 0 h 379"/>
                <a:gd name="T80" fmla="*/ 1 w 323"/>
                <a:gd name="T81" fmla="*/ 0 h 379"/>
                <a:gd name="T82" fmla="*/ 1 w 323"/>
                <a:gd name="T83" fmla="*/ 0 h 379"/>
                <a:gd name="T84" fmla="*/ 1 w 323"/>
                <a:gd name="T85" fmla="*/ 0 h 379"/>
                <a:gd name="T86" fmla="*/ 1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9" name="Freeform 255"/>
            <p:cNvSpPr>
              <a:spLocks/>
            </p:cNvSpPr>
            <p:nvPr/>
          </p:nvSpPr>
          <p:spPr bwMode="auto">
            <a:xfrm>
              <a:off x="2650" y="2695"/>
              <a:ext cx="47" cy="42"/>
            </a:xfrm>
            <a:custGeom>
              <a:avLst/>
              <a:gdLst>
                <a:gd name="T0" fmla="*/ 1 w 282"/>
                <a:gd name="T1" fmla="*/ 0 h 253"/>
                <a:gd name="T2" fmla="*/ 1 w 282"/>
                <a:gd name="T3" fmla="*/ 0 h 253"/>
                <a:gd name="T4" fmla="*/ 1 w 282"/>
                <a:gd name="T5" fmla="*/ 0 h 253"/>
                <a:gd name="T6" fmla="*/ 1 w 282"/>
                <a:gd name="T7" fmla="*/ 0 h 253"/>
                <a:gd name="T8" fmla="*/ 1 w 282"/>
                <a:gd name="T9" fmla="*/ 1 h 253"/>
                <a:gd name="T10" fmla="*/ 1 w 282"/>
                <a:gd name="T11" fmla="*/ 1 h 253"/>
                <a:gd name="T12" fmla="*/ 1 w 282"/>
                <a:gd name="T13" fmla="*/ 1 h 253"/>
                <a:gd name="T14" fmla="*/ 1 w 282"/>
                <a:gd name="T15" fmla="*/ 1 h 253"/>
                <a:gd name="T16" fmla="*/ 1 w 282"/>
                <a:gd name="T17" fmla="*/ 1 h 253"/>
                <a:gd name="T18" fmla="*/ 1 w 282"/>
                <a:gd name="T19" fmla="*/ 1 h 253"/>
                <a:gd name="T20" fmla="*/ 1 w 282"/>
                <a:gd name="T21" fmla="*/ 1 h 253"/>
                <a:gd name="T22" fmla="*/ 1 w 282"/>
                <a:gd name="T23" fmla="*/ 1 h 253"/>
                <a:gd name="T24" fmla="*/ 1 w 282"/>
                <a:gd name="T25" fmla="*/ 1 h 253"/>
                <a:gd name="T26" fmla="*/ 1 w 282"/>
                <a:gd name="T27" fmla="*/ 1 h 253"/>
                <a:gd name="T28" fmla="*/ 1 w 282"/>
                <a:gd name="T29" fmla="*/ 1 h 253"/>
                <a:gd name="T30" fmla="*/ 1 w 282"/>
                <a:gd name="T31" fmla="*/ 1 h 253"/>
                <a:gd name="T32" fmla="*/ 1 w 282"/>
                <a:gd name="T33" fmla="*/ 1 h 253"/>
                <a:gd name="T34" fmla="*/ 1 w 282"/>
                <a:gd name="T35" fmla="*/ 1 h 253"/>
                <a:gd name="T36" fmla="*/ 1 w 282"/>
                <a:gd name="T37" fmla="*/ 1 h 253"/>
                <a:gd name="T38" fmla="*/ 1 w 282"/>
                <a:gd name="T39" fmla="*/ 1 h 253"/>
                <a:gd name="T40" fmla="*/ 1 w 282"/>
                <a:gd name="T41" fmla="*/ 1 h 253"/>
                <a:gd name="T42" fmla="*/ 1 w 282"/>
                <a:gd name="T43" fmla="*/ 1 h 253"/>
                <a:gd name="T44" fmla="*/ 1 w 282"/>
                <a:gd name="T45" fmla="*/ 1 h 253"/>
                <a:gd name="T46" fmla="*/ 1 w 282"/>
                <a:gd name="T47" fmla="*/ 1 h 253"/>
                <a:gd name="T48" fmla="*/ 1 w 282"/>
                <a:gd name="T49" fmla="*/ 1 h 253"/>
                <a:gd name="T50" fmla="*/ 1 w 282"/>
                <a:gd name="T51" fmla="*/ 1 h 253"/>
                <a:gd name="T52" fmla="*/ 1 w 282"/>
                <a:gd name="T53" fmla="*/ 0 h 253"/>
                <a:gd name="T54" fmla="*/ 1 w 282"/>
                <a:gd name="T55" fmla="*/ 0 h 253"/>
                <a:gd name="T56" fmla="*/ 1 w 282"/>
                <a:gd name="T57" fmla="*/ 0 h 253"/>
                <a:gd name="T58" fmla="*/ 1 w 282"/>
                <a:gd name="T59" fmla="*/ 0 h 253"/>
                <a:gd name="T60" fmla="*/ 1 w 282"/>
                <a:gd name="T61" fmla="*/ 0 h 253"/>
                <a:gd name="T62" fmla="*/ 1 w 282"/>
                <a:gd name="T63" fmla="*/ 0 h 253"/>
                <a:gd name="T64" fmla="*/ 1 w 282"/>
                <a:gd name="T65" fmla="*/ 0 h 253"/>
                <a:gd name="T66" fmla="*/ 1 w 282"/>
                <a:gd name="T67" fmla="*/ 0 h 253"/>
                <a:gd name="T68" fmla="*/ 1 w 282"/>
                <a:gd name="T69" fmla="*/ 0 h 253"/>
                <a:gd name="T70" fmla="*/ 1 w 282"/>
                <a:gd name="T71" fmla="*/ 0 h 253"/>
                <a:gd name="T72" fmla="*/ 1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1 w 282"/>
                <a:gd name="T103" fmla="*/ 0 h 253"/>
                <a:gd name="T104" fmla="*/ 1 w 282"/>
                <a:gd name="T105" fmla="*/ 0 h 253"/>
                <a:gd name="T106" fmla="*/ 1 w 282"/>
                <a:gd name="T107" fmla="*/ 0 h 253"/>
                <a:gd name="T108" fmla="*/ 1 w 282"/>
                <a:gd name="T109" fmla="*/ 0 h 253"/>
                <a:gd name="T110" fmla="*/ 1 w 282"/>
                <a:gd name="T111" fmla="*/ 0 h 253"/>
                <a:gd name="T112" fmla="*/ 1 w 282"/>
                <a:gd name="T113" fmla="*/ 0 h 253"/>
                <a:gd name="T114" fmla="*/ 1 w 282"/>
                <a:gd name="T115" fmla="*/ 0 h 253"/>
                <a:gd name="T116" fmla="*/ 1 w 282"/>
                <a:gd name="T117" fmla="*/ 0 h 253"/>
                <a:gd name="T118" fmla="*/ 1 w 282"/>
                <a:gd name="T119" fmla="*/ 0 h 253"/>
                <a:gd name="T120" fmla="*/ 1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90" name="Freeform 256"/>
            <p:cNvSpPr>
              <a:spLocks/>
            </p:cNvSpPr>
            <p:nvPr/>
          </p:nvSpPr>
          <p:spPr bwMode="auto">
            <a:xfrm>
              <a:off x="2556" y="2718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1 h 236"/>
                <a:gd name="T4" fmla="*/ 0 w 115"/>
                <a:gd name="T5" fmla="*/ 1 h 236"/>
                <a:gd name="T6" fmla="*/ 0 w 115"/>
                <a:gd name="T7" fmla="*/ 1 h 236"/>
                <a:gd name="T8" fmla="*/ 0 w 115"/>
                <a:gd name="T9" fmla="*/ 1 h 236"/>
                <a:gd name="T10" fmla="*/ 0 w 115"/>
                <a:gd name="T11" fmla="*/ 1 h 236"/>
                <a:gd name="T12" fmla="*/ 0 w 115"/>
                <a:gd name="T13" fmla="*/ 1 h 236"/>
                <a:gd name="T14" fmla="*/ 0 w 115"/>
                <a:gd name="T15" fmla="*/ 1 h 236"/>
                <a:gd name="T16" fmla="*/ 0 w 115"/>
                <a:gd name="T17" fmla="*/ 1 h 236"/>
                <a:gd name="T18" fmla="*/ 0 w 115"/>
                <a:gd name="T19" fmla="*/ 1 h 236"/>
                <a:gd name="T20" fmla="*/ 0 w 115"/>
                <a:gd name="T21" fmla="*/ 1 h 236"/>
                <a:gd name="T22" fmla="*/ 0 w 115"/>
                <a:gd name="T23" fmla="*/ 1 h 236"/>
                <a:gd name="T24" fmla="*/ 0 w 115"/>
                <a:gd name="T25" fmla="*/ 1 h 236"/>
                <a:gd name="T26" fmla="*/ 0 w 115"/>
                <a:gd name="T27" fmla="*/ 1 h 236"/>
                <a:gd name="T28" fmla="*/ 0 w 115"/>
                <a:gd name="T29" fmla="*/ 1 h 236"/>
                <a:gd name="T30" fmla="*/ 0 w 115"/>
                <a:gd name="T31" fmla="*/ 1 h 236"/>
                <a:gd name="T32" fmla="*/ 0 w 115"/>
                <a:gd name="T33" fmla="*/ 1 h 236"/>
                <a:gd name="T34" fmla="*/ 0 w 115"/>
                <a:gd name="T35" fmla="*/ 1 h 236"/>
                <a:gd name="T36" fmla="*/ 0 w 115"/>
                <a:gd name="T37" fmla="*/ 1 h 236"/>
                <a:gd name="T38" fmla="*/ 0 w 115"/>
                <a:gd name="T39" fmla="*/ 1 h 236"/>
                <a:gd name="T40" fmla="*/ 0 w 115"/>
                <a:gd name="T41" fmla="*/ 1 h 236"/>
                <a:gd name="T42" fmla="*/ 0 w 115"/>
                <a:gd name="T43" fmla="*/ 1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91" name="Freeform 257"/>
            <p:cNvSpPr>
              <a:spLocks/>
            </p:cNvSpPr>
            <p:nvPr/>
          </p:nvSpPr>
          <p:spPr bwMode="auto">
            <a:xfrm>
              <a:off x="2689" y="2692"/>
              <a:ext cx="41" cy="52"/>
            </a:xfrm>
            <a:custGeom>
              <a:avLst/>
              <a:gdLst>
                <a:gd name="T0" fmla="*/ 1 w 245"/>
                <a:gd name="T1" fmla="*/ 1 h 310"/>
                <a:gd name="T2" fmla="*/ 1 w 245"/>
                <a:gd name="T3" fmla="*/ 1 h 310"/>
                <a:gd name="T4" fmla="*/ 1 w 245"/>
                <a:gd name="T5" fmla="*/ 1 h 310"/>
                <a:gd name="T6" fmla="*/ 1 w 245"/>
                <a:gd name="T7" fmla="*/ 1 h 310"/>
                <a:gd name="T8" fmla="*/ 1 w 245"/>
                <a:gd name="T9" fmla="*/ 1 h 310"/>
                <a:gd name="T10" fmla="*/ 1 w 245"/>
                <a:gd name="T11" fmla="*/ 1 h 310"/>
                <a:gd name="T12" fmla="*/ 1 w 245"/>
                <a:gd name="T13" fmla="*/ 1 h 310"/>
                <a:gd name="T14" fmla="*/ 1 w 245"/>
                <a:gd name="T15" fmla="*/ 1 h 310"/>
                <a:gd name="T16" fmla="*/ 1 w 245"/>
                <a:gd name="T17" fmla="*/ 1 h 310"/>
                <a:gd name="T18" fmla="*/ 1 w 245"/>
                <a:gd name="T19" fmla="*/ 1 h 310"/>
                <a:gd name="T20" fmla="*/ 1 w 245"/>
                <a:gd name="T21" fmla="*/ 1 h 310"/>
                <a:gd name="T22" fmla="*/ 1 w 245"/>
                <a:gd name="T23" fmla="*/ 2 h 310"/>
                <a:gd name="T24" fmla="*/ 1 w 245"/>
                <a:gd name="T25" fmla="*/ 2 h 310"/>
                <a:gd name="T26" fmla="*/ 1 w 245"/>
                <a:gd name="T27" fmla="*/ 2 h 310"/>
                <a:gd name="T28" fmla="*/ 1 w 245"/>
                <a:gd name="T29" fmla="*/ 1 h 310"/>
                <a:gd name="T30" fmla="*/ 1 w 245"/>
                <a:gd name="T31" fmla="*/ 1 h 310"/>
                <a:gd name="T32" fmla="*/ 1 w 245"/>
                <a:gd name="T33" fmla="*/ 1 h 310"/>
                <a:gd name="T34" fmla="*/ 1 w 245"/>
                <a:gd name="T35" fmla="*/ 1 h 310"/>
                <a:gd name="T36" fmla="*/ 1 w 245"/>
                <a:gd name="T37" fmla="*/ 1 h 310"/>
                <a:gd name="T38" fmla="*/ 1 w 245"/>
                <a:gd name="T39" fmla="*/ 1 h 310"/>
                <a:gd name="T40" fmla="*/ 1 w 245"/>
                <a:gd name="T41" fmla="*/ 1 h 310"/>
                <a:gd name="T42" fmla="*/ 1 w 245"/>
                <a:gd name="T43" fmla="*/ 1 h 310"/>
                <a:gd name="T44" fmla="*/ 1 w 245"/>
                <a:gd name="T45" fmla="*/ 0 h 310"/>
                <a:gd name="T46" fmla="*/ 1 w 245"/>
                <a:gd name="T47" fmla="*/ 0 h 310"/>
                <a:gd name="T48" fmla="*/ 1 w 245"/>
                <a:gd name="T49" fmla="*/ 0 h 310"/>
                <a:gd name="T50" fmla="*/ 1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1 w 245"/>
                <a:gd name="T69" fmla="*/ 0 h 310"/>
                <a:gd name="T70" fmla="*/ 1 w 245"/>
                <a:gd name="T71" fmla="*/ 0 h 310"/>
                <a:gd name="T72" fmla="*/ 1 w 245"/>
                <a:gd name="T73" fmla="*/ 1 h 310"/>
                <a:gd name="T74" fmla="*/ 1 w 245"/>
                <a:gd name="T75" fmla="*/ 1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50" name="Line 259"/>
          <p:cNvSpPr>
            <a:spLocks noChangeShapeType="1"/>
          </p:cNvSpPr>
          <p:nvPr/>
        </p:nvSpPr>
        <p:spPr bwMode="auto">
          <a:xfrm>
            <a:off x="6429375" y="2517775"/>
            <a:ext cx="509588" cy="31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1" name="Line 260"/>
          <p:cNvSpPr>
            <a:spLocks noChangeShapeType="1"/>
          </p:cNvSpPr>
          <p:nvPr/>
        </p:nvSpPr>
        <p:spPr bwMode="auto">
          <a:xfrm>
            <a:off x="5995988" y="2346325"/>
            <a:ext cx="152400" cy="82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2" name="Freeform 261"/>
          <p:cNvSpPr>
            <a:spLocks/>
          </p:cNvSpPr>
          <p:nvPr/>
        </p:nvSpPr>
        <p:spPr bwMode="auto">
          <a:xfrm>
            <a:off x="5314950" y="4352925"/>
            <a:ext cx="2979738" cy="1455738"/>
          </a:xfrm>
          <a:custGeom>
            <a:avLst/>
            <a:gdLst>
              <a:gd name="T0" fmla="*/ 2147483647 w 1877"/>
              <a:gd name="T1" fmla="*/ 2147483647 h 917"/>
              <a:gd name="T2" fmla="*/ 2147483647 w 1877"/>
              <a:gd name="T3" fmla="*/ 2147483647 h 917"/>
              <a:gd name="T4" fmla="*/ 2147483647 w 1877"/>
              <a:gd name="T5" fmla="*/ 2147483647 h 917"/>
              <a:gd name="T6" fmla="*/ 2147483647 w 1877"/>
              <a:gd name="T7" fmla="*/ 2147483647 h 917"/>
              <a:gd name="T8" fmla="*/ 2147483647 w 1877"/>
              <a:gd name="T9" fmla="*/ 2147483647 h 917"/>
              <a:gd name="T10" fmla="*/ 2147483647 w 1877"/>
              <a:gd name="T11" fmla="*/ 2147483647 h 917"/>
              <a:gd name="T12" fmla="*/ 2147483647 w 1877"/>
              <a:gd name="T13" fmla="*/ 2147483647 h 917"/>
              <a:gd name="T14" fmla="*/ 2147483647 w 1877"/>
              <a:gd name="T15" fmla="*/ 2147483647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2147483647 h 917"/>
              <a:gd name="T22" fmla="*/ 2147483647 w 1877"/>
              <a:gd name="T23" fmla="*/ 2147483647 h 917"/>
              <a:gd name="T24" fmla="*/ 2147483647 w 1877"/>
              <a:gd name="T25" fmla="*/ 2147483647 h 917"/>
              <a:gd name="T26" fmla="*/ 2147483647 w 1877"/>
              <a:gd name="T27" fmla="*/ 2147483647 h 917"/>
              <a:gd name="T28" fmla="*/ 2147483647 w 1877"/>
              <a:gd name="T29" fmla="*/ 2147483647 h 917"/>
              <a:gd name="T30" fmla="*/ 2147483647 w 1877"/>
              <a:gd name="T31" fmla="*/ 2147483647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3" name="Line 262"/>
          <p:cNvSpPr>
            <a:spLocks noChangeShapeType="1"/>
          </p:cNvSpPr>
          <p:nvPr/>
        </p:nvSpPr>
        <p:spPr bwMode="auto">
          <a:xfrm rot="-5400000">
            <a:off x="7551737" y="508952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54" name="Group 590"/>
          <p:cNvGrpSpPr>
            <a:grpSpLocks/>
          </p:cNvGrpSpPr>
          <p:nvPr/>
        </p:nvGrpSpPr>
        <p:grpSpPr bwMode="auto">
          <a:xfrm>
            <a:off x="7464425" y="5226050"/>
            <a:ext cx="198438" cy="365125"/>
            <a:chOff x="4702" y="3292"/>
            <a:chExt cx="125" cy="230"/>
          </a:xfrm>
        </p:grpSpPr>
        <p:sp>
          <p:nvSpPr>
            <p:cNvPr id="43567" name="AutoShape 264"/>
            <p:cNvSpPr>
              <a:spLocks noChangeArrowheads="1"/>
            </p:cNvSpPr>
            <p:nvPr/>
          </p:nvSpPr>
          <p:spPr bwMode="auto">
            <a:xfrm>
              <a:off x="4702" y="3469"/>
              <a:ext cx="125" cy="53"/>
            </a:xfrm>
            <a:prstGeom prst="parallelogram">
              <a:avLst>
                <a:gd name="adj" fmla="val 90856"/>
              </a:avLst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8" name="Rectangle 265"/>
            <p:cNvSpPr>
              <a:spLocks noChangeArrowheads="1"/>
            </p:cNvSpPr>
            <p:nvPr/>
          </p:nvSpPr>
          <p:spPr bwMode="auto">
            <a:xfrm>
              <a:off x="4765" y="3293"/>
              <a:ext cx="58" cy="17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9" name="Rectangle 266"/>
            <p:cNvSpPr>
              <a:spLocks noChangeArrowheads="1"/>
            </p:cNvSpPr>
            <p:nvPr/>
          </p:nvSpPr>
          <p:spPr bwMode="auto">
            <a:xfrm>
              <a:off x="4703" y="3344"/>
              <a:ext cx="79" cy="17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70" name="AutoShape 267"/>
            <p:cNvSpPr>
              <a:spLocks noChangeArrowheads="1"/>
            </p:cNvSpPr>
            <p:nvPr/>
          </p:nvSpPr>
          <p:spPr bwMode="auto">
            <a:xfrm>
              <a:off x="4702" y="3292"/>
              <a:ext cx="125" cy="53"/>
            </a:xfrm>
            <a:prstGeom prst="parallelogram">
              <a:avLst>
                <a:gd name="adj" fmla="val 90856"/>
              </a:avLst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71" name="Line 268"/>
            <p:cNvSpPr>
              <a:spLocks noChangeShapeType="1"/>
            </p:cNvSpPr>
            <p:nvPr/>
          </p:nvSpPr>
          <p:spPr bwMode="auto">
            <a:xfrm>
              <a:off x="4827" y="3296"/>
              <a:ext cx="0" cy="17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72" name="Line 269"/>
            <p:cNvSpPr>
              <a:spLocks noChangeShapeType="1"/>
            </p:cNvSpPr>
            <p:nvPr/>
          </p:nvSpPr>
          <p:spPr bwMode="auto">
            <a:xfrm flipH="1">
              <a:off x="4782" y="3469"/>
              <a:ext cx="45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73" name="Rectangle 270"/>
            <p:cNvSpPr>
              <a:spLocks noChangeArrowheads="1"/>
            </p:cNvSpPr>
            <p:nvPr/>
          </p:nvSpPr>
          <p:spPr bwMode="auto">
            <a:xfrm>
              <a:off x="4713" y="3367"/>
              <a:ext cx="52" cy="10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74" name="Rectangle 271"/>
            <p:cNvSpPr>
              <a:spLocks noChangeArrowheads="1"/>
            </p:cNvSpPr>
            <p:nvPr/>
          </p:nvSpPr>
          <p:spPr bwMode="auto">
            <a:xfrm>
              <a:off x="4720" y="3398"/>
              <a:ext cx="40" cy="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55" name="Line 272"/>
          <p:cNvSpPr>
            <a:spLocks noChangeShapeType="1"/>
          </p:cNvSpPr>
          <p:nvPr/>
        </p:nvSpPr>
        <p:spPr bwMode="auto">
          <a:xfrm rot="5400000" flipV="1">
            <a:off x="7697788" y="537051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6" name="Line 273"/>
          <p:cNvSpPr>
            <a:spLocks noChangeShapeType="1"/>
          </p:cNvSpPr>
          <p:nvPr/>
        </p:nvSpPr>
        <p:spPr bwMode="auto">
          <a:xfrm rot="-5400000">
            <a:off x="7883525" y="504666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7" name="Oval 275"/>
          <p:cNvSpPr>
            <a:spLocks noChangeArrowheads="1"/>
          </p:cNvSpPr>
          <p:nvPr/>
        </p:nvSpPr>
        <p:spPr bwMode="auto">
          <a:xfrm>
            <a:off x="7467600" y="4860925"/>
            <a:ext cx="496888" cy="130175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Line 276"/>
          <p:cNvSpPr>
            <a:spLocks noChangeShapeType="1"/>
          </p:cNvSpPr>
          <p:nvPr/>
        </p:nvSpPr>
        <p:spPr bwMode="auto">
          <a:xfrm>
            <a:off x="7467600" y="4849813"/>
            <a:ext cx="0" cy="8096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Line 277"/>
          <p:cNvSpPr>
            <a:spLocks noChangeShapeType="1"/>
          </p:cNvSpPr>
          <p:nvPr/>
        </p:nvSpPr>
        <p:spPr bwMode="auto">
          <a:xfrm>
            <a:off x="7964488" y="4849813"/>
            <a:ext cx="0" cy="8096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0" name="Rectangle 278"/>
          <p:cNvSpPr>
            <a:spLocks noChangeArrowheads="1"/>
          </p:cNvSpPr>
          <p:nvPr/>
        </p:nvSpPr>
        <p:spPr bwMode="auto">
          <a:xfrm>
            <a:off x="7467600" y="4849813"/>
            <a:ext cx="492125" cy="793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61" name="Oval 279"/>
          <p:cNvSpPr>
            <a:spLocks noChangeArrowheads="1"/>
          </p:cNvSpPr>
          <p:nvPr/>
        </p:nvSpPr>
        <p:spPr bwMode="auto">
          <a:xfrm>
            <a:off x="7462838" y="4756150"/>
            <a:ext cx="496887" cy="15240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62" name="Group 280"/>
          <p:cNvGrpSpPr>
            <a:grpSpLocks/>
          </p:cNvGrpSpPr>
          <p:nvPr/>
        </p:nvGrpSpPr>
        <p:grpSpPr bwMode="auto">
          <a:xfrm>
            <a:off x="7581900" y="4789488"/>
            <a:ext cx="247650" cy="88900"/>
            <a:chOff x="2848" y="848"/>
            <a:chExt cx="140" cy="98"/>
          </a:xfrm>
        </p:grpSpPr>
        <p:sp>
          <p:nvSpPr>
            <p:cNvPr id="43564" name="Line 2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5" name="Line 2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6" name="Line 2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63" name="Group 284"/>
          <p:cNvGrpSpPr>
            <a:grpSpLocks/>
          </p:cNvGrpSpPr>
          <p:nvPr/>
        </p:nvGrpSpPr>
        <p:grpSpPr bwMode="auto">
          <a:xfrm flipV="1">
            <a:off x="7581900" y="4787900"/>
            <a:ext cx="247650" cy="88900"/>
            <a:chOff x="2848" y="848"/>
            <a:chExt cx="140" cy="98"/>
          </a:xfrm>
        </p:grpSpPr>
        <p:sp>
          <p:nvSpPr>
            <p:cNvPr id="43561" name="Line 2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2" name="Line 2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3" name="Line 2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64" name="Oval 289"/>
          <p:cNvSpPr>
            <a:spLocks noChangeArrowheads="1"/>
          </p:cNvSpPr>
          <p:nvPr/>
        </p:nvSpPr>
        <p:spPr bwMode="auto">
          <a:xfrm>
            <a:off x="6657975" y="4584700"/>
            <a:ext cx="490538" cy="130175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5" name="Line 291"/>
          <p:cNvSpPr>
            <a:spLocks noChangeShapeType="1"/>
          </p:cNvSpPr>
          <p:nvPr/>
        </p:nvSpPr>
        <p:spPr bwMode="auto">
          <a:xfrm>
            <a:off x="7148513" y="4573588"/>
            <a:ext cx="0" cy="8096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Rectangle 292"/>
          <p:cNvSpPr>
            <a:spLocks noChangeArrowheads="1"/>
          </p:cNvSpPr>
          <p:nvPr/>
        </p:nvSpPr>
        <p:spPr bwMode="auto">
          <a:xfrm>
            <a:off x="6651625" y="4573588"/>
            <a:ext cx="492125" cy="793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67" name="Oval 293"/>
          <p:cNvSpPr>
            <a:spLocks noChangeArrowheads="1"/>
          </p:cNvSpPr>
          <p:nvPr/>
        </p:nvSpPr>
        <p:spPr bwMode="auto">
          <a:xfrm>
            <a:off x="6646863" y="4479925"/>
            <a:ext cx="496887" cy="15240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68" name="Group 294"/>
          <p:cNvGrpSpPr>
            <a:grpSpLocks/>
          </p:cNvGrpSpPr>
          <p:nvPr/>
        </p:nvGrpSpPr>
        <p:grpSpPr bwMode="auto">
          <a:xfrm>
            <a:off x="6765925" y="4513263"/>
            <a:ext cx="247650" cy="88900"/>
            <a:chOff x="2848" y="848"/>
            <a:chExt cx="140" cy="98"/>
          </a:xfrm>
        </p:grpSpPr>
        <p:sp>
          <p:nvSpPr>
            <p:cNvPr id="43558" name="Line 29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9" name="Line 29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0" name="Line 29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69" name="Group 298"/>
          <p:cNvGrpSpPr>
            <a:grpSpLocks/>
          </p:cNvGrpSpPr>
          <p:nvPr/>
        </p:nvGrpSpPr>
        <p:grpSpPr bwMode="auto">
          <a:xfrm flipV="1">
            <a:off x="6765925" y="4511675"/>
            <a:ext cx="247650" cy="88900"/>
            <a:chOff x="2848" y="848"/>
            <a:chExt cx="140" cy="98"/>
          </a:xfrm>
        </p:grpSpPr>
        <p:sp>
          <p:nvSpPr>
            <p:cNvPr id="43555" name="Line 2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6" name="Line 3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7" name="Line 3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70" name="Oval 303"/>
          <p:cNvSpPr>
            <a:spLocks noChangeArrowheads="1"/>
          </p:cNvSpPr>
          <p:nvPr/>
        </p:nvSpPr>
        <p:spPr bwMode="auto">
          <a:xfrm>
            <a:off x="5986463" y="4889500"/>
            <a:ext cx="496887" cy="130175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1" name="Line 304"/>
          <p:cNvSpPr>
            <a:spLocks noChangeShapeType="1"/>
          </p:cNvSpPr>
          <p:nvPr/>
        </p:nvSpPr>
        <p:spPr bwMode="auto">
          <a:xfrm>
            <a:off x="5986463" y="4878388"/>
            <a:ext cx="0" cy="8096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72" name="Line 305"/>
          <p:cNvSpPr>
            <a:spLocks noChangeShapeType="1"/>
          </p:cNvSpPr>
          <p:nvPr/>
        </p:nvSpPr>
        <p:spPr bwMode="auto">
          <a:xfrm>
            <a:off x="6483350" y="4878388"/>
            <a:ext cx="0" cy="80962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73" name="Rectangle 306"/>
          <p:cNvSpPr>
            <a:spLocks noChangeArrowheads="1"/>
          </p:cNvSpPr>
          <p:nvPr/>
        </p:nvSpPr>
        <p:spPr bwMode="auto">
          <a:xfrm>
            <a:off x="5986463" y="4878388"/>
            <a:ext cx="492125" cy="793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74" name="Oval 307"/>
          <p:cNvSpPr>
            <a:spLocks noChangeArrowheads="1"/>
          </p:cNvSpPr>
          <p:nvPr/>
        </p:nvSpPr>
        <p:spPr bwMode="auto">
          <a:xfrm>
            <a:off x="5981700" y="4784725"/>
            <a:ext cx="496888" cy="15240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75" name="Group 308"/>
          <p:cNvGrpSpPr>
            <a:grpSpLocks/>
          </p:cNvGrpSpPr>
          <p:nvPr/>
        </p:nvGrpSpPr>
        <p:grpSpPr bwMode="auto">
          <a:xfrm>
            <a:off x="6100763" y="4818063"/>
            <a:ext cx="247650" cy="88900"/>
            <a:chOff x="2848" y="848"/>
            <a:chExt cx="140" cy="98"/>
          </a:xfrm>
        </p:grpSpPr>
        <p:sp>
          <p:nvSpPr>
            <p:cNvPr id="43552" name="Line 3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3" name="Line 3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4" name="Line 3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76" name="Group 312"/>
          <p:cNvGrpSpPr>
            <a:grpSpLocks/>
          </p:cNvGrpSpPr>
          <p:nvPr/>
        </p:nvGrpSpPr>
        <p:grpSpPr bwMode="auto">
          <a:xfrm flipV="1">
            <a:off x="6100763" y="4816475"/>
            <a:ext cx="247650" cy="88900"/>
            <a:chOff x="2848" y="848"/>
            <a:chExt cx="140" cy="98"/>
          </a:xfrm>
        </p:grpSpPr>
        <p:sp>
          <p:nvSpPr>
            <p:cNvPr id="43549" name="Line 3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0" name="Line 3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1" name="Line 3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77" name="Line 316"/>
          <p:cNvSpPr>
            <a:spLocks noChangeShapeType="1"/>
          </p:cNvSpPr>
          <p:nvPr/>
        </p:nvSpPr>
        <p:spPr bwMode="auto">
          <a:xfrm>
            <a:off x="7096125" y="4691063"/>
            <a:ext cx="376238" cy="1206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8" name="Line 317"/>
          <p:cNvSpPr>
            <a:spLocks noChangeShapeType="1"/>
          </p:cNvSpPr>
          <p:nvPr/>
        </p:nvSpPr>
        <p:spPr bwMode="auto">
          <a:xfrm flipV="1">
            <a:off x="6443663" y="4703763"/>
            <a:ext cx="277812" cy="1095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9" name="Line 318"/>
          <p:cNvSpPr>
            <a:spLocks noChangeShapeType="1"/>
          </p:cNvSpPr>
          <p:nvPr/>
        </p:nvSpPr>
        <p:spPr bwMode="auto">
          <a:xfrm flipV="1">
            <a:off x="6486525" y="4906963"/>
            <a:ext cx="9715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0" name="Line 319"/>
          <p:cNvSpPr>
            <a:spLocks noChangeShapeType="1"/>
          </p:cNvSpPr>
          <p:nvPr/>
        </p:nvSpPr>
        <p:spPr bwMode="auto">
          <a:xfrm flipH="1">
            <a:off x="5781675" y="465296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1" name="Line 320"/>
          <p:cNvSpPr>
            <a:spLocks noChangeShapeType="1"/>
          </p:cNvSpPr>
          <p:nvPr/>
        </p:nvSpPr>
        <p:spPr bwMode="auto">
          <a:xfrm>
            <a:off x="5807075" y="470376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2" name="Line 321"/>
          <p:cNvSpPr>
            <a:spLocks noChangeShapeType="1"/>
          </p:cNvSpPr>
          <p:nvPr/>
        </p:nvSpPr>
        <p:spPr bwMode="auto">
          <a:xfrm>
            <a:off x="5667375" y="5040313"/>
            <a:ext cx="153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3" name="Line 322"/>
          <p:cNvSpPr>
            <a:spLocks noChangeShapeType="1"/>
          </p:cNvSpPr>
          <p:nvPr/>
        </p:nvSpPr>
        <p:spPr bwMode="auto">
          <a:xfrm>
            <a:off x="5919788" y="5119688"/>
            <a:ext cx="4905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4" name="Line 323"/>
          <p:cNvSpPr>
            <a:spLocks noChangeShapeType="1"/>
          </p:cNvSpPr>
          <p:nvPr/>
        </p:nvSpPr>
        <p:spPr bwMode="auto">
          <a:xfrm flipH="1">
            <a:off x="6159500" y="502761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5" name="Line 324"/>
          <p:cNvSpPr>
            <a:spLocks noChangeShapeType="1"/>
          </p:cNvSpPr>
          <p:nvPr/>
        </p:nvSpPr>
        <p:spPr bwMode="auto">
          <a:xfrm>
            <a:off x="5972175" y="5116513"/>
            <a:ext cx="1588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6" name="Line 325"/>
          <p:cNvSpPr>
            <a:spLocks noChangeShapeType="1"/>
          </p:cNvSpPr>
          <p:nvPr/>
        </p:nvSpPr>
        <p:spPr bwMode="auto">
          <a:xfrm flipH="1" flipV="1">
            <a:off x="6369050" y="512445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7" name="Line 354"/>
          <p:cNvSpPr>
            <a:spLocks noChangeShapeType="1"/>
          </p:cNvSpPr>
          <p:nvPr/>
        </p:nvSpPr>
        <p:spPr bwMode="auto">
          <a:xfrm>
            <a:off x="6450013" y="4983163"/>
            <a:ext cx="503237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8" name="Line 355"/>
          <p:cNvSpPr>
            <a:spLocks noChangeShapeType="1"/>
          </p:cNvSpPr>
          <p:nvPr/>
        </p:nvSpPr>
        <p:spPr bwMode="auto">
          <a:xfrm>
            <a:off x="5899150" y="4918075"/>
            <a:ext cx="79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9" name="Line 365"/>
          <p:cNvSpPr>
            <a:spLocks noChangeShapeType="1"/>
          </p:cNvSpPr>
          <p:nvPr/>
        </p:nvSpPr>
        <p:spPr bwMode="auto">
          <a:xfrm flipH="1">
            <a:off x="5988050" y="3440113"/>
            <a:ext cx="3175" cy="1349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0" name="Line 366"/>
          <p:cNvSpPr>
            <a:spLocks noChangeShapeType="1"/>
          </p:cNvSpPr>
          <p:nvPr/>
        </p:nvSpPr>
        <p:spPr bwMode="auto">
          <a:xfrm flipV="1">
            <a:off x="7285038" y="2422525"/>
            <a:ext cx="123825" cy="873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1" name="Line 367"/>
          <p:cNvSpPr>
            <a:spLocks noChangeShapeType="1"/>
          </p:cNvSpPr>
          <p:nvPr/>
        </p:nvSpPr>
        <p:spPr bwMode="auto">
          <a:xfrm>
            <a:off x="7112000" y="2595563"/>
            <a:ext cx="0" cy="984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2" name="Line 368"/>
          <p:cNvSpPr>
            <a:spLocks noChangeShapeType="1"/>
          </p:cNvSpPr>
          <p:nvPr/>
        </p:nvSpPr>
        <p:spPr bwMode="auto">
          <a:xfrm flipV="1">
            <a:off x="7296150" y="2492375"/>
            <a:ext cx="263525" cy="2889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3" name="Line 369"/>
          <p:cNvSpPr>
            <a:spLocks noChangeShapeType="1"/>
          </p:cNvSpPr>
          <p:nvPr/>
        </p:nvSpPr>
        <p:spPr bwMode="auto">
          <a:xfrm>
            <a:off x="7648575" y="2490788"/>
            <a:ext cx="0" cy="1968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4" name="Line 370"/>
          <p:cNvSpPr>
            <a:spLocks noChangeShapeType="1"/>
          </p:cNvSpPr>
          <p:nvPr/>
        </p:nvSpPr>
        <p:spPr bwMode="auto">
          <a:xfrm>
            <a:off x="7302500" y="2797175"/>
            <a:ext cx="1889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5" name="Line 371"/>
          <p:cNvSpPr>
            <a:spLocks noChangeShapeType="1"/>
          </p:cNvSpPr>
          <p:nvPr/>
        </p:nvSpPr>
        <p:spPr bwMode="auto">
          <a:xfrm flipV="1">
            <a:off x="5597525" y="366395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6" name="Line 372"/>
          <p:cNvSpPr>
            <a:spLocks noChangeShapeType="1"/>
          </p:cNvSpPr>
          <p:nvPr/>
        </p:nvSpPr>
        <p:spPr bwMode="auto">
          <a:xfrm flipV="1">
            <a:off x="7716838" y="2190750"/>
            <a:ext cx="238125" cy="1682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7" name="Line 373"/>
          <p:cNvSpPr>
            <a:spLocks noChangeShapeType="1"/>
          </p:cNvSpPr>
          <p:nvPr/>
        </p:nvSpPr>
        <p:spPr bwMode="auto">
          <a:xfrm>
            <a:off x="7848600" y="2787650"/>
            <a:ext cx="18573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8" name="Line 374"/>
          <p:cNvSpPr>
            <a:spLocks noChangeShapeType="1"/>
          </p:cNvSpPr>
          <p:nvPr/>
        </p:nvSpPr>
        <p:spPr bwMode="auto">
          <a:xfrm flipH="1">
            <a:off x="7002463" y="2863850"/>
            <a:ext cx="98425" cy="7048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9" name="Line 375"/>
          <p:cNvSpPr>
            <a:spLocks noChangeShapeType="1"/>
          </p:cNvSpPr>
          <p:nvPr/>
        </p:nvSpPr>
        <p:spPr bwMode="auto">
          <a:xfrm flipH="1">
            <a:off x="7593013" y="2863850"/>
            <a:ext cx="111125" cy="7270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00" name="Oval 378"/>
          <p:cNvSpPr>
            <a:spLocks noChangeArrowheads="1"/>
          </p:cNvSpPr>
          <p:nvPr/>
        </p:nvSpPr>
        <p:spPr bwMode="auto">
          <a:xfrm>
            <a:off x="6937375" y="2498725"/>
            <a:ext cx="346075" cy="87313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01" name="Line 379"/>
          <p:cNvSpPr>
            <a:spLocks noChangeShapeType="1"/>
          </p:cNvSpPr>
          <p:nvPr/>
        </p:nvSpPr>
        <p:spPr bwMode="auto">
          <a:xfrm>
            <a:off x="6937375" y="249078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02" name="Line 380"/>
          <p:cNvSpPr>
            <a:spLocks noChangeShapeType="1"/>
          </p:cNvSpPr>
          <p:nvPr/>
        </p:nvSpPr>
        <p:spPr bwMode="auto">
          <a:xfrm>
            <a:off x="7283450" y="249078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03" name="Rectangle 381"/>
          <p:cNvSpPr>
            <a:spLocks noChangeArrowheads="1"/>
          </p:cNvSpPr>
          <p:nvPr/>
        </p:nvSpPr>
        <p:spPr bwMode="auto">
          <a:xfrm>
            <a:off x="6937375" y="2490788"/>
            <a:ext cx="342900" cy="539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104" name="Oval 382"/>
          <p:cNvSpPr>
            <a:spLocks noChangeArrowheads="1"/>
          </p:cNvSpPr>
          <p:nvPr/>
        </p:nvSpPr>
        <p:spPr bwMode="auto">
          <a:xfrm>
            <a:off x="6934200" y="2427288"/>
            <a:ext cx="346075" cy="103187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105" name="Group 383"/>
          <p:cNvGrpSpPr>
            <a:grpSpLocks/>
          </p:cNvGrpSpPr>
          <p:nvPr/>
        </p:nvGrpSpPr>
        <p:grpSpPr bwMode="auto">
          <a:xfrm>
            <a:off x="7018338" y="2449513"/>
            <a:ext cx="171450" cy="60325"/>
            <a:chOff x="2848" y="848"/>
            <a:chExt cx="140" cy="98"/>
          </a:xfrm>
        </p:grpSpPr>
        <p:sp>
          <p:nvSpPr>
            <p:cNvPr id="43546" name="Line 38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47" name="Line 38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48" name="Line 38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106" name="Group 387"/>
          <p:cNvGrpSpPr>
            <a:grpSpLocks/>
          </p:cNvGrpSpPr>
          <p:nvPr/>
        </p:nvGrpSpPr>
        <p:grpSpPr bwMode="auto">
          <a:xfrm flipV="1">
            <a:off x="7018338" y="2449513"/>
            <a:ext cx="171450" cy="58737"/>
            <a:chOff x="2848" y="848"/>
            <a:chExt cx="140" cy="98"/>
          </a:xfrm>
        </p:grpSpPr>
        <p:sp>
          <p:nvSpPr>
            <p:cNvPr id="43543" name="Line 38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44" name="Line 38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45" name="Line 39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07" name="Oval 392"/>
          <p:cNvSpPr>
            <a:spLocks noChangeArrowheads="1"/>
          </p:cNvSpPr>
          <p:nvPr/>
        </p:nvSpPr>
        <p:spPr bwMode="auto">
          <a:xfrm>
            <a:off x="7410450" y="2400300"/>
            <a:ext cx="346075" cy="87313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08" name="Line 393"/>
          <p:cNvSpPr>
            <a:spLocks noChangeShapeType="1"/>
          </p:cNvSpPr>
          <p:nvPr/>
        </p:nvSpPr>
        <p:spPr bwMode="auto">
          <a:xfrm>
            <a:off x="7410450" y="2392363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09" name="Line 394"/>
          <p:cNvSpPr>
            <a:spLocks noChangeShapeType="1"/>
          </p:cNvSpPr>
          <p:nvPr/>
        </p:nvSpPr>
        <p:spPr bwMode="auto">
          <a:xfrm>
            <a:off x="7756525" y="2392363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0" name="Rectangle 395"/>
          <p:cNvSpPr>
            <a:spLocks noChangeArrowheads="1"/>
          </p:cNvSpPr>
          <p:nvPr/>
        </p:nvSpPr>
        <p:spPr bwMode="auto">
          <a:xfrm>
            <a:off x="7410450" y="2392363"/>
            <a:ext cx="342900" cy="539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111" name="Oval 396"/>
          <p:cNvSpPr>
            <a:spLocks noChangeArrowheads="1"/>
          </p:cNvSpPr>
          <p:nvPr/>
        </p:nvSpPr>
        <p:spPr bwMode="auto">
          <a:xfrm>
            <a:off x="7407275" y="2328863"/>
            <a:ext cx="346075" cy="103187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112" name="Group 397"/>
          <p:cNvGrpSpPr>
            <a:grpSpLocks/>
          </p:cNvGrpSpPr>
          <p:nvPr/>
        </p:nvGrpSpPr>
        <p:grpSpPr bwMode="auto">
          <a:xfrm>
            <a:off x="7491413" y="2351088"/>
            <a:ext cx="171450" cy="60325"/>
            <a:chOff x="2848" y="848"/>
            <a:chExt cx="140" cy="98"/>
          </a:xfrm>
        </p:grpSpPr>
        <p:sp>
          <p:nvSpPr>
            <p:cNvPr id="43540" name="Line 3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41" name="Line 3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42" name="Line 4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113" name="Group 401"/>
          <p:cNvGrpSpPr>
            <a:grpSpLocks/>
          </p:cNvGrpSpPr>
          <p:nvPr/>
        </p:nvGrpSpPr>
        <p:grpSpPr bwMode="auto">
          <a:xfrm flipV="1">
            <a:off x="7491413" y="2351088"/>
            <a:ext cx="171450" cy="58737"/>
            <a:chOff x="2848" y="848"/>
            <a:chExt cx="140" cy="98"/>
          </a:xfrm>
        </p:grpSpPr>
        <p:sp>
          <p:nvSpPr>
            <p:cNvPr id="43537" name="Line 40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8" name="Line 40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9" name="Line 40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14" name="Oval 406"/>
          <p:cNvSpPr>
            <a:spLocks noChangeArrowheads="1"/>
          </p:cNvSpPr>
          <p:nvPr/>
        </p:nvSpPr>
        <p:spPr bwMode="auto">
          <a:xfrm>
            <a:off x="7497763" y="2778125"/>
            <a:ext cx="346075" cy="87313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15" name="Line 407"/>
          <p:cNvSpPr>
            <a:spLocks noChangeShapeType="1"/>
          </p:cNvSpPr>
          <p:nvPr/>
        </p:nvSpPr>
        <p:spPr bwMode="auto">
          <a:xfrm>
            <a:off x="7497763" y="277018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6" name="Line 408"/>
          <p:cNvSpPr>
            <a:spLocks noChangeShapeType="1"/>
          </p:cNvSpPr>
          <p:nvPr/>
        </p:nvSpPr>
        <p:spPr bwMode="auto">
          <a:xfrm>
            <a:off x="7843838" y="277018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7" name="Rectangle 409"/>
          <p:cNvSpPr>
            <a:spLocks noChangeArrowheads="1"/>
          </p:cNvSpPr>
          <p:nvPr/>
        </p:nvSpPr>
        <p:spPr bwMode="auto">
          <a:xfrm>
            <a:off x="7497763" y="2770188"/>
            <a:ext cx="342900" cy="539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118" name="Oval 410"/>
          <p:cNvSpPr>
            <a:spLocks noChangeArrowheads="1"/>
          </p:cNvSpPr>
          <p:nvPr/>
        </p:nvSpPr>
        <p:spPr bwMode="auto">
          <a:xfrm>
            <a:off x="7494588" y="2706688"/>
            <a:ext cx="346075" cy="103187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119" name="Group 411"/>
          <p:cNvGrpSpPr>
            <a:grpSpLocks/>
          </p:cNvGrpSpPr>
          <p:nvPr/>
        </p:nvGrpSpPr>
        <p:grpSpPr bwMode="auto">
          <a:xfrm>
            <a:off x="7578725" y="2728913"/>
            <a:ext cx="171450" cy="60325"/>
            <a:chOff x="2848" y="848"/>
            <a:chExt cx="140" cy="98"/>
          </a:xfrm>
        </p:grpSpPr>
        <p:sp>
          <p:nvSpPr>
            <p:cNvPr id="43534" name="Line 4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5" name="Line 4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6" name="Line 4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120" name="Group 415"/>
          <p:cNvGrpSpPr>
            <a:grpSpLocks/>
          </p:cNvGrpSpPr>
          <p:nvPr/>
        </p:nvGrpSpPr>
        <p:grpSpPr bwMode="auto">
          <a:xfrm flipV="1">
            <a:off x="7578725" y="2728913"/>
            <a:ext cx="171450" cy="58737"/>
            <a:chOff x="2848" y="848"/>
            <a:chExt cx="140" cy="98"/>
          </a:xfrm>
        </p:grpSpPr>
        <p:sp>
          <p:nvSpPr>
            <p:cNvPr id="43531" name="Line 4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2" name="Line 4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3" name="Line 4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21" name="Oval 434"/>
          <p:cNvSpPr>
            <a:spLocks noChangeArrowheads="1"/>
          </p:cNvSpPr>
          <p:nvPr/>
        </p:nvSpPr>
        <p:spPr bwMode="auto">
          <a:xfrm>
            <a:off x="6946900" y="2765425"/>
            <a:ext cx="346075" cy="87313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22" name="Line 435"/>
          <p:cNvSpPr>
            <a:spLocks noChangeShapeType="1"/>
          </p:cNvSpPr>
          <p:nvPr/>
        </p:nvSpPr>
        <p:spPr bwMode="auto">
          <a:xfrm>
            <a:off x="6946900" y="275748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23" name="Line 436"/>
          <p:cNvSpPr>
            <a:spLocks noChangeShapeType="1"/>
          </p:cNvSpPr>
          <p:nvPr/>
        </p:nvSpPr>
        <p:spPr bwMode="auto">
          <a:xfrm>
            <a:off x="7292975" y="2757488"/>
            <a:ext cx="0" cy="53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24" name="Rectangle 437"/>
          <p:cNvSpPr>
            <a:spLocks noChangeArrowheads="1"/>
          </p:cNvSpPr>
          <p:nvPr/>
        </p:nvSpPr>
        <p:spPr bwMode="auto">
          <a:xfrm>
            <a:off x="6946900" y="2757488"/>
            <a:ext cx="342900" cy="539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125" name="Oval 438"/>
          <p:cNvSpPr>
            <a:spLocks noChangeArrowheads="1"/>
          </p:cNvSpPr>
          <p:nvPr/>
        </p:nvSpPr>
        <p:spPr bwMode="auto">
          <a:xfrm>
            <a:off x="6943725" y="2693988"/>
            <a:ext cx="346075" cy="103187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126" name="Group 439"/>
          <p:cNvGrpSpPr>
            <a:grpSpLocks/>
          </p:cNvGrpSpPr>
          <p:nvPr/>
        </p:nvGrpSpPr>
        <p:grpSpPr bwMode="auto">
          <a:xfrm>
            <a:off x="7027863" y="2716213"/>
            <a:ext cx="171450" cy="60325"/>
            <a:chOff x="2848" y="848"/>
            <a:chExt cx="140" cy="98"/>
          </a:xfrm>
        </p:grpSpPr>
        <p:sp>
          <p:nvSpPr>
            <p:cNvPr id="43528" name="Line 4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" name="Line 4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0" name="Line 4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127" name="Group 443"/>
          <p:cNvGrpSpPr>
            <a:grpSpLocks/>
          </p:cNvGrpSpPr>
          <p:nvPr/>
        </p:nvGrpSpPr>
        <p:grpSpPr bwMode="auto">
          <a:xfrm flipV="1">
            <a:off x="7027863" y="2716213"/>
            <a:ext cx="171450" cy="58737"/>
            <a:chOff x="2848" y="848"/>
            <a:chExt cx="140" cy="98"/>
          </a:xfrm>
        </p:grpSpPr>
        <p:sp>
          <p:nvSpPr>
            <p:cNvPr id="43525" name="Line 4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6" name="Line 4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7" name="Line 4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28" name="Oval 448"/>
          <p:cNvSpPr>
            <a:spLocks noChangeArrowheads="1"/>
          </p:cNvSpPr>
          <p:nvPr/>
        </p:nvSpPr>
        <p:spPr bwMode="auto">
          <a:xfrm>
            <a:off x="7469188" y="3654425"/>
            <a:ext cx="358775" cy="9525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29" name="Line 449"/>
          <p:cNvSpPr>
            <a:spLocks noChangeShapeType="1"/>
          </p:cNvSpPr>
          <p:nvPr/>
        </p:nvSpPr>
        <p:spPr bwMode="auto">
          <a:xfrm>
            <a:off x="7469188" y="3646488"/>
            <a:ext cx="0" cy="587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30" name="Line 450"/>
          <p:cNvSpPr>
            <a:spLocks noChangeShapeType="1"/>
          </p:cNvSpPr>
          <p:nvPr/>
        </p:nvSpPr>
        <p:spPr bwMode="auto">
          <a:xfrm>
            <a:off x="7827963" y="3646488"/>
            <a:ext cx="0" cy="587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31" name="Rectangle 451"/>
          <p:cNvSpPr>
            <a:spLocks noChangeArrowheads="1"/>
          </p:cNvSpPr>
          <p:nvPr/>
        </p:nvSpPr>
        <p:spPr bwMode="auto">
          <a:xfrm>
            <a:off x="7469188" y="3646488"/>
            <a:ext cx="355600" cy="5873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132" name="Oval 452"/>
          <p:cNvSpPr>
            <a:spLocks noChangeArrowheads="1"/>
          </p:cNvSpPr>
          <p:nvPr/>
        </p:nvSpPr>
        <p:spPr bwMode="auto">
          <a:xfrm>
            <a:off x="7466013" y="3578225"/>
            <a:ext cx="358775" cy="111125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133" name="Group 453"/>
          <p:cNvGrpSpPr>
            <a:grpSpLocks/>
          </p:cNvGrpSpPr>
          <p:nvPr/>
        </p:nvGrpSpPr>
        <p:grpSpPr bwMode="auto">
          <a:xfrm>
            <a:off x="7551738" y="3602038"/>
            <a:ext cx="179387" cy="65087"/>
            <a:chOff x="2848" y="848"/>
            <a:chExt cx="140" cy="98"/>
          </a:xfrm>
        </p:grpSpPr>
        <p:sp>
          <p:nvSpPr>
            <p:cNvPr id="43522" name="Line 45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3" name="Line 45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4" name="Line 45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134" name="Group 457"/>
          <p:cNvGrpSpPr>
            <a:grpSpLocks/>
          </p:cNvGrpSpPr>
          <p:nvPr/>
        </p:nvGrpSpPr>
        <p:grpSpPr bwMode="auto">
          <a:xfrm flipV="1">
            <a:off x="7551738" y="3602038"/>
            <a:ext cx="179387" cy="65087"/>
            <a:chOff x="2848" y="848"/>
            <a:chExt cx="140" cy="98"/>
          </a:xfrm>
        </p:grpSpPr>
        <p:sp>
          <p:nvSpPr>
            <p:cNvPr id="43519" name="Line 45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" name="Line 45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" name="Line 46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35" name="Oval 462"/>
          <p:cNvSpPr>
            <a:spLocks noChangeArrowheads="1"/>
          </p:cNvSpPr>
          <p:nvPr/>
        </p:nvSpPr>
        <p:spPr bwMode="auto">
          <a:xfrm>
            <a:off x="7172325" y="3929063"/>
            <a:ext cx="358775" cy="9525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36" name="Line 463"/>
          <p:cNvSpPr>
            <a:spLocks noChangeShapeType="1"/>
          </p:cNvSpPr>
          <p:nvPr/>
        </p:nvSpPr>
        <p:spPr bwMode="auto">
          <a:xfrm>
            <a:off x="7172325" y="3921125"/>
            <a:ext cx="0" cy="58738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37" name="Line 464"/>
          <p:cNvSpPr>
            <a:spLocks noChangeShapeType="1"/>
          </p:cNvSpPr>
          <p:nvPr/>
        </p:nvSpPr>
        <p:spPr bwMode="auto">
          <a:xfrm>
            <a:off x="7531100" y="3921125"/>
            <a:ext cx="0" cy="5873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38" name="Rectangle 465"/>
          <p:cNvSpPr>
            <a:spLocks noChangeArrowheads="1"/>
          </p:cNvSpPr>
          <p:nvPr/>
        </p:nvSpPr>
        <p:spPr bwMode="auto">
          <a:xfrm>
            <a:off x="7178675" y="3921125"/>
            <a:ext cx="349250" cy="5873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139" name="Oval 466"/>
          <p:cNvSpPr>
            <a:spLocks noChangeArrowheads="1"/>
          </p:cNvSpPr>
          <p:nvPr/>
        </p:nvSpPr>
        <p:spPr bwMode="auto">
          <a:xfrm>
            <a:off x="7169150" y="3852863"/>
            <a:ext cx="358775" cy="111125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140" name="Group 467"/>
          <p:cNvGrpSpPr>
            <a:grpSpLocks/>
          </p:cNvGrpSpPr>
          <p:nvPr/>
        </p:nvGrpSpPr>
        <p:grpSpPr bwMode="auto">
          <a:xfrm>
            <a:off x="7254875" y="3876675"/>
            <a:ext cx="179388" cy="65088"/>
            <a:chOff x="2848" y="848"/>
            <a:chExt cx="140" cy="98"/>
          </a:xfrm>
        </p:grpSpPr>
        <p:sp>
          <p:nvSpPr>
            <p:cNvPr id="43516" name="Line 4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7" name="Line 4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8" name="Line 4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141" name="Group 471"/>
          <p:cNvGrpSpPr>
            <a:grpSpLocks/>
          </p:cNvGrpSpPr>
          <p:nvPr/>
        </p:nvGrpSpPr>
        <p:grpSpPr bwMode="auto">
          <a:xfrm flipV="1">
            <a:off x="7254875" y="3876675"/>
            <a:ext cx="179388" cy="65088"/>
            <a:chOff x="2848" y="848"/>
            <a:chExt cx="140" cy="98"/>
          </a:xfrm>
        </p:grpSpPr>
        <p:sp>
          <p:nvSpPr>
            <p:cNvPr id="43513" name="Line 4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4" name="Line 4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5" name="Line 4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42" name="Line 232"/>
          <p:cNvSpPr>
            <a:spLocks noChangeShapeType="1"/>
          </p:cNvSpPr>
          <p:nvPr/>
        </p:nvSpPr>
        <p:spPr bwMode="auto">
          <a:xfrm flipV="1">
            <a:off x="6942138" y="4005263"/>
            <a:ext cx="263525" cy="482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143" name="Group 517"/>
          <p:cNvGrpSpPr>
            <a:grpSpLocks/>
          </p:cNvGrpSpPr>
          <p:nvPr/>
        </p:nvGrpSpPr>
        <p:grpSpPr bwMode="auto">
          <a:xfrm>
            <a:off x="5481638" y="3602038"/>
            <a:ext cx="173037" cy="219075"/>
            <a:chOff x="3774" y="2423"/>
            <a:chExt cx="189" cy="286"/>
          </a:xfrm>
        </p:grpSpPr>
        <p:sp>
          <p:nvSpPr>
            <p:cNvPr id="43507" name="Rectangle 511"/>
            <p:cNvSpPr>
              <a:spLocks noChangeArrowheads="1"/>
            </p:cNvSpPr>
            <p:nvPr/>
          </p:nvSpPr>
          <p:spPr bwMode="auto">
            <a:xfrm>
              <a:off x="3790" y="2610"/>
              <a:ext cx="153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08" name="Rectangle 512"/>
            <p:cNvSpPr>
              <a:spLocks noChangeArrowheads="1"/>
            </p:cNvSpPr>
            <p:nvPr/>
          </p:nvSpPr>
          <p:spPr bwMode="auto">
            <a:xfrm>
              <a:off x="3774" y="2653"/>
              <a:ext cx="189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09" name="Rectangle 513"/>
            <p:cNvSpPr>
              <a:spLocks noChangeArrowheads="1"/>
            </p:cNvSpPr>
            <p:nvPr/>
          </p:nvSpPr>
          <p:spPr bwMode="auto">
            <a:xfrm>
              <a:off x="3808" y="2564"/>
              <a:ext cx="119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0" name="Rectangle 514"/>
            <p:cNvSpPr>
              <a:spLocks noChangeArrowheads="1"/>
            </p:cNvSpPr>
            <p:nvPr/>
          </p:nvSpPr>
          <p:spPr bwMode="auto">
            <a:xfrm>
              <a:off x="3818" y="2518"/>
              <a:ext cx="97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1" name="Rectangle 515"/>
            <p:cNvSpPr>
              <a:spLocks noChangeArrowheads="1"/>
            </p:cNvSpPr>
            <p:nvPr/>
          </p:nvSpPr>
          <p:spPr bwMode="auto">
            <a:xfrm>
              <a:off x="3828" y="2472"/>
              <a:ext cx="74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2" name="Rectangle 516"/>
            <p:cNvSpPr>
              <a:spLocks noChangeArrowheads="1"/>
            </p:cNvSpPr>
            <p:nvPr/>
          </p:nvSpPr>
          <p:spPr bwMode="auto">
            <a:xfrm>
              <a:off x="3839" y="2423"/>
              <a:ext cx="51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144" name="Group 805"/>
          <p:cNvGrpSpPr>
            <a:grpSpLocks/>
          </p:cNvGrpSpPr>
          <p:nvPr/>
        </p:nvGrpSpPr>
        <p:grpSpPr bwMode="auto">
          <a:xfrm>
            <a:off x="6810375" y="4968875"/>
            <a:ext cx="293688" cy="411163"/>
            <a:chOff x="4290" y="3130"/>
            <a:chExt cx="185" cy="259"/>
          </a:xfrm>
        </p:grpSpPr>
        <p:pic>
          <p:nvPicPr>
            <p:cNvPr id="43488" name="Picture 337" descr="31u_bnrz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489" name="Freeform 343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1 w 246"/>
                <a:gd name="T1" fmla="*/ 1 h 310"/>
                <a:gd name="T2" fmla="*/ 1 w 246"/>
                <a:gd name="T3" fmla="*/ 1 h 310"/>
                <a:gd name="T4" fmla="*/ 1 w 246"/>
                <a:gd name="T5" fmla="*/ 1 h 310"/>
                <a:gd name="T6" fmla="*/ 1 w 246"/>
                <a:gd name="T7" fmla="*/ 1 h 310"/>
                <a:gd name="T8" fmla="*/ 1 w 246"/>
                <a:gd name="T9" fmla="*/ 1 h 310"/>
                <a:gd name="T10" fmla="*/ 1 w 246"/>
                <a:gd name="T11" fmla="*/ 1 h 310"/>
                <a:gd name="T12" fmla="*/ 1 w 246"/>
                <a:gd name="T13" fmla="*/ 1 h 310"/>
                <a:gd name="T14" fmla="*/ 1 w 246"/>
                <a:gd name="T15" fmla="*/ 1 h 310"/>
                <a:gd name="T16" fmla="*/ 1 w 246"/>
                <a:gd name="T17" fmla="*/ 1 h 310"/>
                <a:gd name="T18" fmla="*/ 1 w 246"/>
                <a:gd name="T19" fmla="*/ 1 h 310"/>
                <a:gd name="T20" fmla="*/ 1 w 246"/>
                <a:gd name="T21" fmla="*/ 1 h 310"/>
                <a:gd name="T22" fmla="*/ 1 w 246"/>
                <a:gd name="T23" fmla="*/ 2 h 310"/>
                <a:gd name="T24" fmla="*/ 1 w 246"/>
                <a:gd name="T25" fmla="*/ 2 h 310"/>
                <a:gd name="T26" fmla="*/ 1 w 246"/>
                <a:gd name="T27" fmla="*/ 2 h 310"/>
                <a:gd name="T28" fmla="*/ 1 w 246"/>
                <a:gd name="T29" fmla="*/ 1 h 310"/>
                <a:gd name="T30" fmla="*/ 1 w 246"/>
                <a:gd name="T31" fmla="*/ 1 h 310"/>
                <a:gd name="T32" fmla="*/ 1 w 246"/>
                <a:gd name="T33" fmla="*/ 1 h 310"/>
                <a:gd name="T34" fmla="*/ 1 w 246"/>
                <a:gd name="T35" fmla="*/ 1 h 310"/>
                <a:gd name="T36" fmla="*/ 1 w 246"/>
                <a:gd name="T37" fmla="*/ 1 h 310"/>
                <a:gd name="T38" fmla="*/ 1 w 246"/>
                <a:gd name="T39" fmla="*/ 1 h 310"/>
                <a:gd name="T40" fmla="*/ 1 w 246"/>
                <a:gd name="T41" fmla="*/ 1 h 310"/>
                <a:gd name="T42" fmla="*/ 1 w 246"/>
                <a:gd name="T43" fmla="*/ 1 h 310"/>
                <a:gd name="T44" fmla="*/ 1 w 246"/>
                <a:gd name="T45" fmla="*/ 0 h 310"/>
                <a:gd name="T46" fmla="*/ 1 w 246"/>
                <a:gd name="T47" fmla="*/ 0 h 310"/>
                <a:gd name="T48" fmla="*/ 1 w 246"/>
                <a:gd name="T49" fmla="*/ 0 h 310"/>
                <a:gd name="T50" fmla="*/ 1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1 w 246"/>
                <a:gd name="T69" fmla="*/ 0 h 310"/>
                <a:gd name="T70" fmla="*/ 1 w 246"/>
                <a:gd name="T71" fmla="*/ 0 h 310"/>
                <a:gd name="T72" fmla="*/ 1 w 246"/>
                <a:gd name="T73" fmla="*/ 1 h 310"/>
                <a:gd name="T74" fmla="*/ 1 w 246"/>
                <a:gd name="T75" fmla="*/ 1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90" name="Freeform 344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1 h 187"/>
                <a:gd name="T28" fmla="*/ 0 w 83"/>
                <a:gd name="T29" fmla="*/ 1 h 187"/>
                <a:gd name="T30" fmla="*/ 0 w 83"/>
                <a:gd name="T31" fmla="*/ 1 h 187"/>
                <a:gd name="T32" fmla="*/ 0 w 83"/>
                <a:gd name="T33" fmla="*/ 1 h 187"/>
                <a:gd name="T34" fmla="*/ 0 w 83"/>
                <a:gd name="T35" fmla="*/ 1 h 187"/>
                <a:gd name="T36" fmla="*/ 0 w 83"/>
                <a:gd name="T37" fmla="*/ 1 h 187"/>
                <a:gd name="T38" fmla="*/ 0 w 83"/>
                <a:gd name="T39" fmla="*/ 1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1" name="Freeform 345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1 h 94"/>
                <a:gd name="T30" fmla="*/ 0 w 44"/>
                <a:gd name="T31" fmla="*/ 1 h 94"/>
                <a:gd name="T32" fmla="*/ 0 w 44"/>
                <a:gd name="T33" fmla="*/ 1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2" name="Freeform 346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93" name="Freeform 347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4" name="Freeform 348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1 h 236"/>
                <a:gd name="T18" fmla="*/ 0 w 198"/>
                <a:gd name="T19" fmla="*/ 1 h 236"/>
                <a:gd name="T20" fmla="*/ 0 w 198"/>
                <a:gd name="T21" fmla="*/ 1 h 236"/>
                <a:gd name="T22" fmla="*/ 0 w 198"/>
                <a:gd name="T23" fmla="*/ 1 h 236"/>
                <a:gd name="T24" fmla="*/ 0 w 198"/>
                <a:gd name="T25" fmla="*/ 1 h 236"/>
                <a:gd name="T26" fmla="*/ 0 w 198"/>
                <a:gd name="T27" fmla="*/ 1 h 236"/>
                <a:gd name="T28" fmla="*/ 1 w 198"/>
                <a:gd name="T29" fmla="*/ 1 h 236"/>
                <a:gd name="T30" fmla="*/ 1 w 198"/>
                <a:gd name="T31" fmla="*/ 1 h 236"/>
                <a:gd name="T32" fmla="*/ 1 w 198"/>
                <a:gd name="T33" fmla="*/ 1 h 236"/>
                <a:gd name="T34" fmla="*/ 1 w 198"/>
                <a:gd name="T35" fmla="*/ 1 h 236"/>
                <a:gd name="T36" fmla="*/ 1 w 198"/>
                <a:gd name="T37" fmla="*/ 1 h 236"/>
                <a:gd name="T38" fmla="*/ 1 w 198"/>
                <a:gd name="T39" fmla="*/ 1 h 236"/>
                <a:gd name="T40" fmla="*/ 1 w 198"/>
                <a:gd name="T41" fmla="*/ 1 h 236"/>
                <a:gd name="T42" fmla="*/ 1 w 198"/>
                <a:gd name="T43" fmla="*/ 1 h 236"/>
                <a:gd name="T44" fmla="*/ 1 w 198"/>
                <a:gd name="T45" fmla="*/ 1 h 236"/>
                <a:gd name="T46" fmla="*/ 1 w 198"/>
                <a:gd name="T47" fmla="*/ 1 h 236"/>
                <a:gd name="T48" fmla="*/ 1 w 198"/>
                <a:gd name="T49" fmla="*/ 1 h 236"/>
                <a:gd name="T50" fmla="*/ 1 w 198"/>
                <a:gd name="T51" fmla="*/ 1 h 236"/>
                <a:gd name="T52" fmla="*/ 1 w 198"/>
                <a:gd name="T53" fmla="*/ 1 h 236"/>
                <a:gd name="T54" fmla="*/ 1 w 198"/>
                <a:gd name="T55" fmla="*/ 1 h 236"/>
                <a:gd name="T56" fmla="*/ 1 w 198"/>
                <a:gd name="T57" fmla="*/ 1 h 236"/>
                <a:gd name="T58" fmla="*/ 1 w 198"/>
                <a:gd name="T59" fmla="*/ 1 h 236"/>
                <a:gd name="T60" fmla="*/ 1 w 198"/>
                <a:gd name="T61" fmla="*/ 1 h 236"/>
                <a:gd name="T62" fmla="*/ 0 w 198"/>
                <a:gd name="T63" fmla="*/ 1 h 236"/>
                <a:gd name="T64" fmla="*/ 0 w 198"/>
                <a:gd name="T65" fmla="*/ 1 h 236"/>
                <a:gd name="T66" fmla="*/ 0 w 198"/>
                <a:gd name="T67" fmla="*/ 1 h 236"/>
                <a:gd name="T68" fmla="*/ 0 w 198"/>
                <a:gd name="T69" fmla="*/ 1 h 236"/>
                <a:gd name="T70" fmla="*/ 0 w 198"/>
                <a:gd name="T71" fmla="*/ 1 h 236"/>
                <a:gd name="T72" fmla="*/ 0 w 198"/>
                <a:gd name="T73" fmla="*/ 1 h 236"/>
                <a:gd name="T74" fmla="*/ 0 w 198"/>
                <a:gd name="T75" fmla="*/ 1 h 236"/>
                <a:gd name="T76" fmla="*/ 0 w 198"/>
                <a:gd name="T77" fmla="*/ 1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1 w 198"/>
                <a:gd name="T91" fmla="*/ 0 h 236"/>
                <a:gd name="T92" fmla="*/ 1 w 198"/>
                <a:gd name="T93" fmla="*/ 0 h 236"/>
                <a:gd name="T94" fmla="*/ 1 w 198"/>
                <a:gd name="T95" fmla="*/ 0 h 236"/>
                <a:gd name="T96" fmla="*/ 1 w 198"/>
                <a:gd name="T97" fmla="*/ 0 h 236"/>
                <a:gd name="T98" fmla="*/ 1 w 198"/>
                <a:gd name="T99" fmla="*/ 0 h 236"/>
                <a:gd name="T100" fmla="*/ 1 w 198"/>
                <a:gd name="T101" fmla="*/ 0 h 236"/>
                <a:gd name="T102" fmla="*/ 1 w 198"/>
                <a:gd name="T103" fmla="*/ 0 h 236"/>
                <a:gd name="T104" fmla="*/ 1 w 198"/>
                <a:gd name="T105" fmla="*/ 0 h 236"/>
                <a:gd name="T106" fmla="*/ 1 w 198"/>
                <a:gd name="T107" fmla="*/ 0 h 236"/>
                <a:gd name="T108" fmla="*/ 1 w 198"/>
                <a:gd name="T109" fmla="*/ 0 h 236"/>
                <a:gd name="T110" fmla="*/ 1 w 198"/>
                <a:gd name="T111" fmla="*/ 0 h 236"/>
                <a:gd name="T112" fmla="*/ 1 w 198"/>
                <a:gd name="T113" fmla="*/ 0 h 236"/>
                <a:gd name="T114" fmla="*/ 1 w 198"/>
                <a:gd name="T115" fmla="*/ 0 h 236"/>
                <a:gd name="T116" fmla="*/ 1 w 198"/>
                <a:gd name="T117" fmla="*/ 0 h 236"/>
                <a:gd name="T118" fmla="*/ 1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5" name="Freeform 349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 w 128"/>
                <a:gd name="T1" fmla="*/ 0 h 183"/>
                <a:gd name="T2" fmla="*/ 1 w 128"/>
                <a:gd name="T3" fmla="*/ 0 h 183"/>
                <a:gd name="T4" fmla="*/ 1 w 128"/>
                <a:gd name="T5" fmla="*/ 0 h 183"/>
                <a:gd name="T6" fmla="*/ 1 w 128"/>
                <a:gd name="T7" fmla="*/ 0 h 183"/>
                <a:gd name="T8" fmla="*/ 1 w 128"/>
                <a:gd name="T9" fmla="*/ 0 h 183"/>
                <a:gd name="T10" fmla="*/ 0 w 128"/>
                <a:gd name="T11" fmla="*/ 1 h 183"/>
                <a:gd name="T12" fmla="*/ 0 w 128"/>
                <a:gd name="T13" fmla="*/ 1 h 183"/>
                <a:gd name="T14" fmla="*/ 0 w 128"/>
                <a:gd name="T15" fmla="*/ 1 h 183"/>
                <a:gd name="T16" fmla="*/ 0 w 128"/>
                <a:gd name="T17" fmla="*/ 1 h 183"/>
                <a:gd name="T18" fmla="*/ 0 w 128"/>
                <a:gd name="T19" fmla="*/ 1 h 183"/>
                <a:gd name="T20" fmla="*/ 0 w 128"/>
                <a:gd name="T21" fmla="*/ 1 h 183"/>
                <a:gd name="T22" fmla="*/ 0 w 128"/>
                <a:gd name="T23" fmla="*/ 1 h 183"/>
                <a:gd name="T24" fmla="*/ 0 w 128"/>
                <a:gd name="T25" fmla="*/ 1 h 183"/>
                <a:gd name="T26" fmla="*/ 0 w 128"/>
                <a:gd name="T27" fmla="*/ 1 h 183"/>
                <a:gd name="T28" fmla="*/ 0 w 128"/>
                <a:gd name="T29" fmla="*/ 1 h 183"/>
                <a:gd name="T30" fmla="*/ 0 w 128"/>
                <a:gd name="T31" fmla="*/ 1 h 183"/>
                <a:gd name="T32" fmla="*/ 0 w 128"/>
                <a:gd name="T33" fmla="*/ 1 h 183"/>
                <a:gd name="T34" fmla="*/ 0 w 128"/>
                <a:gd name="T35" fmla="*/ 1 h 183"/>
                <a:gd name="T36" fmla="*/ 0 w 128"/>
                <a:gd name="T37" fmla="*/ 1 h 183"/>
                <a:gd name="T38" fmla="*/ 1 w 128"/>
                <a:gd name="T39" fmla="*/ 1 h 183"/>
                <a:gd name="T40" fmla="*/ 1 w 128"/>
                <a:gd name="T41" fmla="*/ 1 h 183"/>
                <a:gd name="T42" fmla="*/ 1 w 128"/>
                <a:gd name="T43" fmla="*/ 0 h 183"/>
                <a:gd name="T44" fmla="*/ 1 w 128"/>
                <a:gd name="T45" fmla="*/ 0 h 183"/>
                <a:gd name="T46" fmla="*/ 1 w 128"/>
                <a:gd name="T47" fmla="*/ 0 h 183"/>
                <a:gd name="T48" fmla="*/ 1 w 128"/>
                <a:gd name="T49" fmla="*/ 0 h 183"/>
                <a:gd name="T50" fmla="*/ 1 w 128"/>
                <a:gd name="T51" fmla="*/ 0 h 183"/>
                <a:gd name="T52" fmla="*/ 1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1 w 128"/>
                <a:gd name="T77" fmla="*/ 0 h 183"/>
                <a:gd name="T78" fmla="*/ 1 w 128"/>
                <a:gd name="T79" fmla="*/ 0 h 183"/>
                <a:gd name="T80" fmla="*/ 1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6" name="Freeform 350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1 h 379"/>
                <a:gd name="T6" fmla="*/ 0 w 323"/>
                <a:gd name="T7" fmla="*/ 1 h 379"/>
                <a:gd name="T8" fmla="*/ 0 w 323"/>
                <a:gd name="T9" fmla="*/ 1 h 379"/>
                <a:gd name="T10" fmla="*/ 0 w 323"/>
                <a:gd name="T11" fmla="*/ 1 h 379"/>
                <a:gd name="T12" fmla="*/ 0 w 323"/>
                <a:gd name="T13" fmla="*/ 1 h 379"/>
                <a:gd name="T14" fmla="*/ 0 w 323"/>
                <a:gd name="T15" fmla="*/ 1 h 379"/>
                <a:gd name="T16" fmla="*/ 0 w 323"/>
                <a:gd name="T17" fmla="*/ 1 h 379"/>
                <a:gd name="T18" fmla="*/ 0 w 323"/>
                <a:gd name="T19" fmla="*/ 1 h 379"/>
                <a:gd name="T20" fmla="*/ 0 w 323"/>
                <a:gd name="T21" fmla="*/ 2 h 379"/>
                <a:gd name="T22" fmla="*/ 1 w 323"/>
                <a:gd name="T23" fmla="*/ 2 h 379"/>
                <a:gd name="T24" fmla="*/ 1 w 323"/>
                <a:gd name="T25" fmla="*/ 2 h 379"/>
                <a:gd name="T26" fmla="*/ 1 w 323"/>
                <a:gd name="T27" fmla="*/ 2 h 379"/>
                <a:gd name="T28" fmla="*/ 1 w 323"/>
                <a:gd name="T29" fmla="*/ 2 h 379"/>
                <a:gd name="T30" fmla="*/ 1 w 323"/>
                <a:gd name="T31" fmla="*/ 2 h 379"/>
                <a:gd name="T32" fmla="*/ 1 w 323"/>
                <a:gd name="T33" fmla="*/ 2 h 379"/>
                <a:gd name="T34" fmla="*/ 1 w 323"/>
                <a:gd name="T35" fmla="*/ 2 h 379"/>
                <a:gd name="T36" fmla="*/ 1 w 323"/>
                <a:gd name="T37" fmla="*/ 2 h 379"/>
                <a:gd name="T38" fmla="*/ 1 w 323"/>
                <a:gd name="T39" fmla="*/ 2 h 379"/>
                <a:gd name="T40" fmla="*/ 1 w 323"/>
                <a:gd name="T41" fmla="*/ 2 h 379"/>
                <a:gd name="T42" fmla="*/ 1 w 323"/>
                <a:gd name="T43" fmla="*/ 2 h 379"/>
                <a:gd name="T44" fmla="*/ 1 w 323"/>
                <a:gd name="T45" fmla="*/ 2 h 379"/>
                <a:gd name="T46" fmla="*/ 1 w 323"/>
                <a:gd name="T47" fmla="*/ 1 h 379"/>
                <a:gd name="T48" fmla="*/ 1 w 323"/>
                <a:gd name="T49" fmla="*/ 1 h 379"/>
                <a:gd name="T50" fmla="*/ 1 w 323"/>
                <a:gd name="T51" fmla="*/ 1 h 379"/>
                <a:gd name="T52" fmla="*/ 0 w 323"/>
                <a:gd name="T53" fmla="*/ 1 h 379"/>
                <a:gd name="T54" fmla="*/ 0 w 323"/>
                <a:gd name="T55" fmla="*/ 1 h 379"/>
                <a:gd name="T56" fmla="*/ 0 w 323"/>
                <a:gd name="T57" fmla="*/ 1 h 379"/>
                <a:gd name="T58" fmla="*/ 0 w 323"/>
                <a:gd name="T59" fmla="*/ 1 h 379"/>
                <a:gd name="T60" fmla="*/ 0 w 323"/>
                <a:gd name="T61" fmla="*/ 1 h 379"/>
                <a:gd name="T62" fmla="*/ 0 w 323"/>
                <a:gd name="T63" fmla="*/ 1 h 379"/>
                <a:gd name="T64" fmla="*/ 0 w 323"/>
                <a:gd name="T65" fmla="*/ 1 h 379"/>
                <a:gd name="T66" fmla="*/ 0 w 323"/>
                <a:gd name="T67" fmla="*/ 1 h 379"/>
                <a:gd name="T68" fmla="*/ 0 w 323"/>
                <a:gd name="T69" fmla="*/ 0 h 379"/>
                <a:gd name="T70" fmla="*/ 0 w 323"/>
                <a:gd name="T71" fmla="*/ 0 h 379"/>
                <a:gd name="T72" fmla="*/ 1 w 323"/>
                <a:gd name="T73" fmla="*/ 0 h 379"/>
                <a:gd name="T74" fmla="*/ 1 w 323"/>
                <a:gd name="T75" fmla="*/ 0 h 379"/>
                <a:gd name="T76" fmla="*/ 1 w 323"/>
                <a:gd name="T77" fmla="*/ 0 h 379"/>
                <a:gd name="T78" fmla="*/ 1 w 323"/>
                <a:gd name="T79" fmla="*/ 0 h 379"/>
                <a:gd name="T80" fmla="*/ 1 w 323"/>
                <a:gd name="T81" fmla="*/ 0 h 379"/>
                <a:gd name="T82" fmla="*/ 1 w 323"/>
                <a:gd name="T83" fmla="*/ 0 h 379"/>
                <a:gd name="T84" fmla="*/ 1 w 323"/>
                <a:gd name="T85" fmla="*/ 0 h 379"/>
                <a:gd name="T86" fmla="*/ 1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7" name="Freeform 351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1 w 282"/>
                <a:gd name="T1" fmla="*/ 0 h 253"/>
                <a:gd name="T2" fmla="*/ 1 w 282"/>
                <a:gd name="T3" fmla="*/ 0 h 253"/>
                <a:gd name="T4" fmla="*/ 1 w 282"/>
                <a:gd name="T5" fmla="*/ 0 h 253"/>
                <a:gd name="T6" fmla="*/ 1 w 282"/>
                <a:gd name="T7" fmla="*/ 0 h 253"/>
                <a:gd name="T8" fmla="*/ 1 w 282"/>
                <a:gd name="T9" fmla="*/ 1 h 253"/>
                <a:gd name="T10" fmla="*/ 1 w 282"/>
                <a:gd name="T11" fmla="*/ 1 h 253"/>
                <a:gd name="T12" fmla="*/ 1 w 282"/>
                <a:gd name="T13" fmla="*/ 1 h 253"/>
                <a:gd name="T14" fmla="*/ 1 w 282"/>
                <a:gd name="T15" fmla="*/ 1 h 253"/>
                <a:gd name="T16" fmla="*/ 1 w 282"/>
                <a:gd name="T17" fmla="*/ 1 h 253"/>
                <a:gd name="T18" fmla="*/ 1 w 282"/>
                <a:gd name="T19" fmla="*/ 1 h 253"/>
                <a:gd name="T20" fmla="*/ 1 w 282"/>
                <a:gd name="T21" fmla="*/ 1 h 253"/>
                <a:gd name="T22" fmla="*/ 1 w 282"/>
                <a:gd name="T23" fmla="*/ 1 h 253"/>
                <a:gd name="T24" fmla="*/ 1 w 282"/>
                <a:gd name="T25" fmla="*/ 1 h 253"/>
                <a:gd name="T26" fmla="*/ 1 w 282"/>
                <a:gd name="T27" fmla="*/ 1 h 253"/>
                <a:gd name="T28" fmla="*/ 1 w 282"/>
                <a:gd name="T29" fmla="*/ 1 h 253"/>
                <a:gd name="T30" fmla="*/ 1 w 282"/>
                <a:gd name="T31" fmla="*/ 1 h 253"/>
                <a:gd name="T32" fmla="*/ 1 w 282"/>
                <a:gd name="T33" fmla="*/ 1 h 253"/>
                <a:gd name="T34" fmla="*/ 1 w 282"/>
                <a:gd name="T35" fmla="*/ 1 h 253"/>
                <a:gd name="T36" fmla="*/ 1 w 282"/>
                <a:gd name="T37" fmla="*/ 1 h 253"/>
                <a:gd name="T38" fmla="*/ 1 w 282"/>
                <a:gd name="T39" fmla="*/ 1 h 253"/>
                <a:gd name="T40" fmla="*/ 1 w 282"/>
                <a:gd name="T41" fmla="*/ 1 h 253"/>
                <a:gd name="T42" fmla="*/ 1 w 282"/>
                <a:gd name="T43" fmla="*/ 1 h 253"/>
                <a:gd name="T44" fmla="*/ 1 w 282"/>
                <a:gd name="T45" fmla="*/ 1 h 253"/>
                <a:gd name="T46" fmla="*/ 1 w 282"/>
                <a:gd name="T47" fmla="*/ 1 h 253"/>
                <a:gd name="T48" fmla="*/ 1 w 282"/>
                <a:gd name="T49" fmla="*/ 1 h 253"/>
                <a:gd name="T50" fmla="*/ 1 w 282"/>
                <a:gd name="T51" fmla="*/ 1 h 253"/>
                <a:gd name="T52" fmla="*/ 1 w 282"/>
                <a:gd name="T53" fmla="*/ 0 h 253"/>
                <a:gd name="T54" fmla="*/ 1 w 282"/>
                <a:gd name="T55" fmla="*/ 0 h 253"/>
                <a:gd name="T56" fmla="*/ 1 w 282"/>
                <a:gd name="T57" fmla="*/ 0 h 253"/>
                <a:gd name="T58" fmla="*/ 1 w 282"/>
                <a:gd name="T59" fmla="*/ 0 h 253"/>
                <a:gd name="T60" fmla="*/ 1 w 282"/>
                <a:gd name="T61" fmla="*/ 0 h 253"/>
                <a:gd name="T62" fmla="*/ 1 w 282"/>
                <a:gd name="T63" fmla="*/ 0 h 253"/>
                <a:gd name="T64" fmla="*/ 1 w 282"/>
                <a:gd name="T65" fmla="*/ 0 h 253"/>
                <a:gd name="T66" fmla="*/ 1 w 282"/>
                <a:gd name="T67" fmla="*/ 0 h 253"/>
                <a:gd name="T68" fmla="*/ 1 w 282"/>
                <a:gd name="T69" fmla="*/ 0 h 253"/>
                <a:gd name="T70" fmla="*/ 1 w 282"/>
                <a:gd name="T71" fmla="*/ 0 h 253"/>
                <a:gd name="T72" fmla="*/ 1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1 w 282"/>
                <a:gd name="T103" fmla="*/ 0 h 253"/>
                <a:gd name="T104" fmla="*/ 1 w 282"/>
                <a:gd name="T105" fmla="*/ 0 h 253"/>
                <a:gd name="T106" fmla="*/ 1 w 282"/>
                <a:gd name="T107" fmla="*/ 0 h 253"/>
                <a:gd name="T108" fmla="*/ 1 w 282"/>
                <a:gd name="T109" fmla="*/ 0 h 253"/>
                <a:gd name="T110" fmla="*/ 1 w 282"/>
                <a:gd name="T111" fmla="*/ 0 h 253"/>
                <a:gd name="T112" fmla="*/ 1 w 282"/>
                <a:gd name="T113" fmla="*/ 0 h 253"/>
                <a:gd name="T114" fmla="*/ 1 w 282"/>
                <a:gd name="T115" fmla="*/ 0 h 253"/>
                <a:gd name="T116" fmla="*/ 1 w 282"/>
                <a:gd name="T117" fmla="*/ 0 h 253"/>
                <a:gd name="T118" fmla="*/ 1 w 282"/>
                <a:gd name="T119" fmla="*/ 0 h 253"/>
                <a:gd name="T120" fmla="*/ 1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8" name="Freeform 352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1 h 236"/>
                <a:gd name="T4" fmla="*/ 0 w 115"/>
                <a:gd name="T5" fmla="*/ 1 h 236"/>
                <a:gd name="T6" fmla="*/ 0 w 115"/>
                <a:gd name="T7" fmla="*/ 1 h 236"/>
                <a:gd name="T8" fmla="*/ 0 w 115"/>
                <a:gd name="T9" fmla="*/ 1 h 236"/>
                <a:gd name="T10" fmla="*/ 0 w 115"/>
                <a:gd name="T11" fmla="*/ 1 h 236"/>
                <a:gd name="T12" fmla="*/ 0 w 115"/>
                <a:gd name="T13" fmla="*/ 1 h 236"/>
                <a:gd name="T14" fmla="*/ 0 w 115"/>
                <a:gd name="T15" fmla="*/ 1 h 236"/>
                <a:gd name="T16" fmla="*/ 0 w 115"/>
                <a:gd name="T17" fmla="*/ 1 h 236"/>
                <a:gd name="T18" fmla="*/ 0 w 115"/>
                <a:gd name="T19" fmla="*/ 1 h 236"/>
                <a:gd name="T20" fmla="*/ 0 w 115"/>
                <a:gd name="T21" fmla="*/ 1 h 236"/>
                <a:gd name="T22" fmla="*/ 0 w 115"/>
                <a:gd name="T23" fmla="*/ 1 h 236"/>
                <a:gd name="T24" fmla="*/ 0 w 115"/>
                <a:gd name="T25" fmla="*/ 1 h 236"/>
                <a:gd name="T26" fmla="*/ 0 w 115"/>
                <a:gd name="T27" fmla="*/ 1 h 236"/>
                <a:gd name="T28" fmla="*/ 0 w 115"/>
                <a:gd name="T29" fmla="*/ 1 h 236"/>
                <a:gd name="T30" fmla="*/ 0 w 115"/>
                <a:gd name="T31" fmla="*/ 1 h 236"/>
                <a:gd name="T32" fmla="*/ 0 w 115"/>
                <a:gd name="T33" fmla="*/ 1 h 236"/>
                <a:gd name="T34" fmla="*/ 0 w 115"/>
                <a:gd name="T35" fmla="*/ 1 h 236"/>
                <a:gd name="T36" fmla="*/ 0 w 115"/>
                <a:gd name="T37" fmla="*/ 1 h 236"/>
                <a:gd name="T38" fmla="*/ 0 w 115"/>
                <a:gd name="T39" fmla="*/ 1 h 236"/>
                <a:gd name="T40" fmla="*/ 0 w 115"/>
                <a:gd name="T41" fmla="*/ 1 h 236"/>
                <a:gd name="T42" fmla="*/ 0 w 115"/>
                <a:gd name="T43" fmla="*/ 1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9" name="Freeform 353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1 w 245"/>
                <a:gd name="T1" fmla="*/ 1 h 310"/>
                <a:gd name="T2" fmla="*/ 1 w 245"/>
                <a:gd name="T3" fmla="*/ 1 h 310"/>
                <a:gd name="T4" fmla="*/ 1 w 245"/>
                <a:gd name="T5" fmla="*/ 1 h 310"/>
                <a:gd name="T6" fmla="*/ 1 w 245"/>
                <a:gd name="T7" fmla="*/ 1 h 310"/>
                <a:gd name="T8" fmla="*/ 1 w 245"/>
                <a:gd name="T9" fmla="*/ 1 h 310"/>
                <a:gd name="T10" fmla="*/ 1 w 245"/>
                <a:gd name="T11" fmla="*/ 1 h 310"/>
                <a:gd name="T12" fmla="*/ 1 w 245"/>
                <a:gd name="T13" fmla="*/ 1 h 310"/>
                <a:gd name="T14" fmla="*/ 1 w 245"/>
                <a:gd name="T15" fmla="*/ 1 h 310"/>
                <a:gd name="T16" fmla="*/ 1 w 245"/>
                <a:gd name="T17" fmla="*/ 1 h 310"/>
                <a:gd name="T18" fmla="*/ 1 w 245"/>
                <a:gd name="T19" fmla="*/ 1 h 310"/>
                <a:gd name="T20" fmla="*/ 1 w 245"/>
                <a:gd name="T21" fmla="*/ 1 h 310"/>
                <a:gd name="T22" fmla="*/ 1 w 245"/>
                <a:gd name="T23" fmla="*/ 2 h 310"/>
                <a:gd name="T24" fmla="*/ 1 w 245"/>
                <a:gd name="T25" fmla="*/ 2 h 310"/>
                <a:gd name="T26" fmla="*/ 1 w 245"/>
                <a:gd name="T27" fmla="*/ 2 h 310"/>
                <a:gd name="T28" fmla="*/ 1 w 245"/>
                <a:gd name="T29" fmla="*/ 1 h 310"/>
                <a:gd name="T30" fmla="*/ 1 w 245"/>
                <a:gd name="T31" fmla="*/ 1 h 310"/>
                <a:gd name="T32" fmla="*/ 1 w 245"/>
                <a:gd name="T33" fmla="*/ 1 h 310"/>
                <a:gd name="T34" fmla="*/ 1 w 245"/>
                <a:gd name="T35" fmla="*/ 1 h 310"/>
                <a:gd name="T36" fmla="*/ 1 w 245"/>
                <a:gd name="T37" fmla="*/ 1 h 310"/>
                <a:gd name="T38" fmla="*/ 1 w 245"/>
                <a:gd name="T39" fmla="*/ 1 h 310"/>
                <a:gd name="T40" fmla="*/ 1 w 245"/>
                <a:gd name="T41" fmla="*/ 1 h 310"/>
                <a:gd name="T42" fmla="*/ 1 w 245"/>
                <a:gd name="T43" fmla="*/ 1 h 310"/>
                <a:gd name="T44" fmla="*/ 1 w 245"/>
                <a:gd name="T45" fmla="*/ 0 h 310"/>
                <a:gd name="T46" fmla="*/ 1 w 245"/>
                <a:gd name="T47" fmla="*/ 0 h 310"/>
                <a:gd name="T48" fmla="*/ 1 w 245"/>
                <a:gd name="T49" fmla="*/ 0 h 310"/>
                <a:gd name="T50" fmla="*/ 1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1 w 245"/>
                <a:gd name="T69" fmla="*/ 0 h 310"/>
                <a:gd name="T70" fmla="*/ 1 w 245"/>
                <a:gd name="T71" fmla="*/ 0 h 310"/>
                <a:gd name="T72" fmla="*/ 1 w 245"/>
                <a:gd name="T73" fmla="*/ 1 h 310"/>
                <a:gd name="T74" fmla="*/ 1 w 245"/>
                <a:gd name="T75" fmla="*/ 1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500" name="Group 518"/>
            <p:cNvGrpSpPr>
              <a:grpSpLocks/>
            </p:cNvGrpSpPr>
            <p:nvPr/>
          </p:nvGrpSpPr>
          <p:grpSpPr bwMode="auto">
            <a:xfrm>
              <a:off x="4332" y="3207"/>
              <a:ext cx="143" cy="182"/>
              <a:chOff x="3774" y="2423"/>
              <a:chExt cx="189" cy="286"/>
            </a:xfrm>
          </p:grpSpPr>
          <p:sp>
            <p:nvSpPr>
              <p:cNvPr id="43501" name="Rectangle 519"/>
              <p:cNvSpPr>
                <a:spLocks noChangeArrowheads="1"/>
              </p:cNvSpPr>
              <p:nvPr/>
            </p:nvSpPr>
            <p:spPr bwMode="auto">
              <a:xfrm>
                <a:off x="3790" y="2610"/>
                <a:ext cx="153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02" name="Rectangle 520"/>
              <p:cNvSpPr>
                <a:spLocks noChangeArrowheads="1"/>
              </p:cNvSpPr>
              <p:nvPr/>
            </p:nvSpPr>
            <p:spPr bwMode="auto">
              <a:xfrm>
                <a:off x="3774" y="2653"/>
                <a:ext cx="189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03" name="Rectangle 521"/>
              <p:cNvSpPr>
                <a:spLocks noChangeArrowheads="1"/>
              </p:cNvSpPr>
              <p:nvPr/>
            </p:nvSpPr>
            <p:spPr bwMode="auto">
              <a:xfrm>
                <a:off x="3808" y="2564"/>
                <a:ext cx="119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04" name="Rectangle 522"/>
              <p:cNvSpPr>
                <a:spLocks noChangeArrowheads="1"/>
              </p:cNvSpPr>
              <p:nvPr/>
            </p:nvSpPr>
            <p:spPr bwMode="auto">
              <a:xfrm>
                <a:off x="3818" y="2518"/>
                <a:ext cx="97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05" name="Rectangle 523"/>
              <p:cNvSpPr>
                <a:spLocks noChangeArrowheads="1"/>
              </p:cNvSpPr>
              <p:nvPr/>
            </p:nvSpPr>
            <p:spPr bwMode="auto">
              <a:xfrm>
                <a:off x="3828" y="2472"/>
                <a:ext cx="74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06" name="Rectangle 524"/>
              <p:cNvSpPr>
                <a:spLocks noChangeArrowheads="1"/>
              </p:cNvSpPr>
              <p:nvPr/>
            </p:nvSpPr>
            <p:spPr bwMode="auto">
              <a:xfrm>
                <a:off x="3839" y="2423"/>
                <a:ext cx="51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145" name="Group 591"/>
          <p:cNvGrpSpPr>
            <a:grpSpLocks/>
          </p:cNvGrpSpPr>
          <p:nvPr/>
        </p:nvGrpSpPr>
        <p:grpSpPr bwMode="auto">
          <a:xfrm>
            <a:off x="7926388" y="4949825"/>
            <a:ext cx="198437" cy="365125"/>
            <a:chOff x="4702" y="3292"/>
            <a:chExt cx="125" cy="230"/>
          </a:xfrm>
        </p:grpSpPr>
        <p:sp>
          <p:nvSpPr>
            <p:cNvPr id="43480" name="AutoShape 592"/>
            <p:cNvSpPr>
              <a:spLocks noChangeArrowheads="1"/>
            </p:cNvSpPr>
            <p:nvPr/>
          </p:nvSpPr>
          <p:spPr bwMode="auto">
            <a:xfrm>
              <a:off x="4702" y="3469"/>
              <a:ext cx="125" cy="53"/>
            </a:xfrm>
            <a:prstGeom prst="parallelogram">
              <a:avLst>
                <a:gd name="adj" fmla="val 90856"/>
              </a:avLst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1" name="Rectangle 593"/>
            <p:cNvSpPr>
              <a:spLocks noChangeArrowheads="1"/>
            </p:cNvSpPr>
            <p:nvPr/>
          </p:nvSpPr>
          <p:spPr bwMode="auto">
            <a:xfrm>
              <a:off x="4765" y="3293"/>
              <a:ext cx="58" cy="17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2" name="Rectangle 594"/>
            <p:cNvSpPr>
              <a:spLocks noChangeArrowheads="1"/>
            </p:cNvSpPr>
            <p:nvPr/>
          </p:nvSpPr>
          <p:spPr bwMode="auto">
            <a:xfrm>
              <a:off x="4703" y="3344"/>
              <a:ext cx="79" cy="17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3" name="AutoShape 595"/>
            <p:cNvSpPr>
              <a:spLocks noChangeArrowheads="1"/>
            </p:cNvSpPr>
            <p:nvPr/>
          </p:nvSpPr>
          <p:spPr bwMode="auto">
            <a:xfrm>
              <a:off x="4702" y="3292"/>
              <a:ext cx="125" cy="53"/>
            </a:xfrm>
            <a:prstGeom prst="parallelogram">
              <a:avLst>
                <a:gd name="adj" fmla="val 90856"/>
              </a:avLst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4" name="Line 596"/>
            <p:cNvSpPr>
              <a:spLocks noChangeShapeType="1"/>
            </p:cNvSpPr>
            <p:nvPr/>
          </p:nvSpPr>
          <p:spPr bwMode="auto">
            <a:xfrm>
              <a:off x="4827" y="3296"/>
              <a:ext cx="0" cy="17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5" name="Line 597"/>
            <p:cNvSpPr>
              <a:spLocks noChangeShapeType="1"/>
            </p:cNvSpPr>
            <p:nvPr/>
          </p:nvSpPr>
          <p:spPr bwMode="auto">
            <a:xfrm flipH="1">
              <a:off x="4782" y="3469"/>
              <a:ext cx="45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6" name="Rectangle 598"/>
            <p:cNvSpPr>
              <a:spLocks noChangeArrowheads="1"/>
            </p:cNvSpPr>
            <p:nvPr/>
          </p:nvSpPr>
          <p:spPr bwMode="auto">
            <a:xfrm>
              <a:off x="4713" y="3367"/>
              <a:ext cx="52" cy="10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7" name="Rectangle 599"/>
            <p:cNvSpPr>
              <a:spLocks noChangeArrowheads="1"/>
            </p:cNvSpPr>
            <p:nvPr/>
          </p:nvSpPr>
          <p:spPr bwMode="auto">
            <a:xfrm>
              <a:off x="4720" y="3398"/>
              <a:ext cx="40" cy="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146" name="Group 609"/>
          <p:cNvGrpSpPr>
            <a:grpSpLocks/>
          </p:cNvGrpSpPr>
          <p:nvPr/>
        </p:nvGrpSpPr>
        <p:grpSpPr bwMode="auto">
          <a:xfrm>
            <a:off x="7104063" y="5305425"/>
            <a:ext cx="273050" cy="341313"/>
            <a:chOff x="4475" y="3342"/>
            <a:chExt cx="172" cy="215"/>
          </a:xfrm>
        </p:grpSpPr>
        <p:sp>
          <p:nvSpPr>
            <p:cNvPr id="43449" name="AutoShape 475"/>
            <p:cNvSpPr>
              <a:spLocks noChangeAspect="1" noChangeArrowheads="1" noTextEdit="1"/>
            </p:cNvSpPr>
            <p:nvPr/>
          </p:nvSpPr>
          <p:spPr bwMode="auto">
            <a:xfrm>
              <a:off x="4500" y="3398"/>
              <a:ext cx="14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0" name="Freeform 477"/>
            <p:cNvSpPr>
              <a:spLocks/>
            </p:cNvSpPr>
            <p:nvPr/>
          </p:nvSpPr>
          <p:spPr bwMode="auto">
            <a:xfrm>
              <a:off x="4501" y="3398"/>
              <a:ext cx="146" cy="159"/>
            </a:xfrm>
            <a:custGeom>
              <a:avLst/>
              <a:gdLst>
                <a:gd name="T0" fmla="*/ 0 w 1894"/>
                <a:gd name="T1" fmla="*/ 0 h 1904"/>
                <a:gd name="T2" fmla="*/ 0 w 1894"/>
                <a:gd name="T3" fmla="*/ 0 h 1904"/>
                <a:gd name="T4" fmla="*/ 0 w 1894"/>
                <a:gd name="T5" fmla="*/ 0 h 1904"/>
                <a:gd name="T6" fmla="*/ 0 w 1894"/>
                <a:gd name="T7" fmla="*/ 0 h 1904"/>
                <a:gd name="T8" fmla="*/ 0 w 1894"/>
                <a:gd name="T9" fmla="*/ 0 h 1904"/>
                <a:gd name="T10" fmla="*/ 0 w 1894"/>
                <a:gd name="T11" fmla="*/ 0 h 1904"/>
                <a:gd name="T12" fmla="*/ 0 w 1894"/>
                <a:gd name="T13" fmla="*/ 0 h 1904"/>
                <a:gd name="T14" fmla="*/ 0 w 1894"/>
                <a:gd name="T15" fmla="*/ 0 h 1904"/>
                <a:gd name="T16" fmla="*/ 1 w 1894"/>
                <a:gd name="T17" fmla="*/ 0 h 1904"/>
                <a:gd name="T18" fmla="*/ 1 w 1894"/>
                <a:gd name="T19" fmla="*/ 0 h 1904"/>
                <a:gd name="T20" fmla="*/ 1 w 1894"/>
                <a:gd name="T21" fmla="*/ 0 h 1904"/>
                <a:gd name="T22" fmla="*/ 1 w 1894"/>
                <a:gd name="T23" fmla="*/ 0 h 1904"/>
                <a:gd name="T24" fmla="*/ 1 w 1894"/>
                <a:gd name="T25" fmla="*/ 0 h 1904"/>
                <a:gd name="T26" fmla="*/ 1 w 1894"/>
                <a:gd name="T27" fmla="*/ 0 h 1904"/>
                <a:gd name="T28" fmla="*/ 1 w 1894"/>
                <a:gd name="T29" fmla="*/ 0 h 1904"/>
                <a:gd name="T30" fmla="*/ 1 w 1894"/>
                <a:gd name="T31" fmla="*/ 0 h 1904"/>
                <a:gd name="T32" fmla="*/ 1 w 1894"/>
                <a:gd name="T33" fmla="*/ 1 h 1904"/>
                <a:gd name="T34" fmla="*/ 1 w 1894"/>
                <a:gd name="T35" fmla="*/ 1 h 1904"/>
                <a:gd name="T36" fmla="*/ 1 w 1894"/>
                <a:gd name="T37" fmla="*/ 1 h 1904"/>
                <a:gd name="T38" fmla="*/ 1 w 1894"/>
                <a:gd name="T39" fmla="*/ 1 h 1904"/>
                <a:gd name="T40" fmla="*/ 1 w 1894"/>
                <a:gd name="T41" fmla="*/ 1 h 1904"/>
                <a:gd name="T42" fmla="*/ 1 w 1894"/>
                <a:gd name="T43" fmla="*/ 1 h 1904"/>
                <a:gd name="T44" fmla="*/ 1 w 1894"/>
                <a:gd name="T45" fmla="*/ 1 h 1904"/>
                <a:gd name="T46" fmla="*/ 1 w 1894"/>
                <a:gd name="T47" fmla="*/ 1 h 1904"/>
                <a:gd name="T48" fmla="*/ 1 w 1894"/>
                <a:gd name="T49" fmla="*/ 1 h 1904"/>
                <a:gd name="T50" fmla="*/ 1 w 1894"/>
                <a:gd name="T51" fmla="*/ 1 h 1904"/>
                <a:gd name="T52" fmla="*/ 1 w 1894"/>
                <a:gd name="T53" fmla="*/ 1 h 1904"/>
                <a:gd name="T54" fmla="*/ 0 w 1894"/>
                <a:gd name="T55" fmla="*/ 1 h 1904"/>
                <a:gd name="T56" fmla="*/ 0 w 1894"/>
                <a:gd name="T57" fmla="*/ 1 h 1904"/>
                <a:gd name="T58" fmla="*/ 0 w 1894"/>
                <a:gd name="T59" fmla="*/ 1 h 1904"/>
                <a:gd name="T60" fmla="*/ 0 w 1894"/>
                <a:gd name="T61" fmla="*/ 1 h 1904"/>
                <a:gd name="T62" fmla="*/ 0 w 1894"/>
                <a:gd name="T63" fmla="*/ 1 h 1904"/>
                <a:gd name="T64" fmla="*/ 0 w 1894"/>
                <a:gd name="T65" fmla="*/ 1 h 1904"/>
                <a:gd name="T66" fmla="*/ 0 w 1894"/>
                <a:gd name="T67" fmla="*/ 1 h 1904"/>
                <a:gd name="T68" fmla="*/ 0 w 1894"/>
                <a:gd name="T69" fmla="*/ 1 h 1904"/>
                <a:gd name="T70" fmla="*/ 0 w 1894"/>
                <a:gd name="T71" fmla="*/ 1 h 1904"/>
                <a:gd name="T72" fmla="*/ 0 w 1894"/>
                <a:gd name="T73" fmla="*/ 1 h 1904"/>
                <a:gd name="T74" fmla="*/ 0 w 1894"/>
                <a:gd name="T75" fmla="*/ 1 h 1904"/>
                <a:gd name="T76" fmla="*/ 0 w 1894"/>
                <a:gd name="T77" fmla="*/ 1 h 1904"/>
                <a:gd name="T78" fmla="*/ 0 w 1894"/>
                <a:gd name="T79" fmla="*/ 1 h 1904"/>
                <a:gd name="T80" fmla="*/ 0 w 1894"/>
                <a:gd name="T81" fmla="*/ 1 h 1904"/>
                <a:gd name="T82" fmla="*/ 0 w 1894"/>
                <a:gd name="T83" fmla="*/ 1 h 1904"/>
                <a:gd name="T84" fmla="*/ 0 w 1894"/>
                <a:gd name="T85" fmla="*/ 1 h 1904"/>
                <a:gd name="T86" fmla="*/ 0 w 1894"/>
                <a:gd name="T87" fmla="*/ 1 h 1904"/>
                <a:gd name="T88" fmla="*/ 0 w 1894"/>
                <a:gd name="T89" fmla="*/ 1 h 1904"/>
                <a:gd name="T90" fmla="*/ 0 w 1894"/>
                <a:gd name="T91" fmla="*/ 1 h 1904"/>
                <a:gd name="T92" fmla="*/ 0 w 1894"/>
                <a:gd name="T93" fmla="*/ 1 h 19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94"/>
                <a:gd name="T142" fmla="*/ 0 h 1904"/>
                <a:gd name="T143" fmla="*/ 1894 w 1894"/>
                <a:gd name="T144" fmla="*/ 1904 h 19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94" h="1904">
                  <a:moveTo>
                    <a:pt x="651" y="0"/>
                  </a:moveTo>
                  <a:lnTo>
                    <a:pt x="653" y="0"/>
                  </a:lnTo>
                  <a:lnTo>
                    <a:pt x="659" y="0"/>
                  </a:lnTo>
                  <a:lnTo>
                    <a:pt x="668" y="0"/>
                  </a:lnTo>
                  <a:lnTo>
                    <a:pt x="682" y="0"/>
                  </a:lnTo>
                  <a:lnTo>
                    <a:pt x="699" y="1"/>
                  </a:lnTo>
                  <a:lnTo>
                    <a:pt x="720" y="1"/>
                  </a:lnTo>
                  <a:lnTo>
                    <a:pt x="742" y="3"/>
                  </a:lnTo>
                  <a:lnTo>
                    <a:pt x="769" y="4"/>
                  </a:lnTo>
                  <a:lnTo>
                    <a:pt x="799" y="6"/>
                  </a:lnTo>
                  <a:lnTo>
                    <a:pt x="831" y="8"/>
                  </a:lnTo>
                  <a:lnTo>
                    <a:pt x="865" y="10"/>
                  </a:lnTo>
                  <a:lnTo>
                    <a:pt x="902" y="13"/>
                  </a:lnTo>
                  <a:lnTo>
                    <a:pt x="941" y="17"/>
                  </a:lnTo>
                  <a:lnTo>
                    <a:pt x="982" y="21"/>
                  </a:lnTo>
                  <a:lnTo>
                    <a:pt x="1025" y="26"/>
                  </a:lnTo>
                  <a:lnTo>
                    <a:pt x="1070" y="32"/>
                  </a:lnTo>
                  <a:lnTo>
                    <a:pt x="1116" y="38"/>
                  </a:lnTo>
                  <a:lnTo>
                    <a:pt x="1164" y="46"/>
                  </a:lnTo>
                  <a:lnTo>
                    <a:pt x="1213" y="55"/>
                  </a:lnTo>
                  <a:lnTo>
                    <a:pt x="1263" y="63"/>
                  </a:lnTo>
                  <a:lnTo>
                    <a:pt x="1315" y="73"/>
                  </a:lnTo>
                  <a:lnTo>
                    <a:pt x="1366" y="85"/>
                  </a:lnTo>
                  <a:lnTo>
                    <a:pt x="1418" y="97"/>
                  </a:lnTo>
                  <a:lnTo>
                    <a:pt x="1472" y="111"/>
                  </a:lnTo>
                  <a:lnTo>
                    <a:pt x="1525" y="125"/>
                  </a:lnTo>
                  <a:lnTo>
                    <a:pt x="1579" y="141"/>
                  </a:lnTo>
                  <a:lnTo>
                    <a:pt x="1632" y="159"/>
                  </a:lnTo>
                  <a:lnTo>
                    <a:pt x="1685" y="177"/>
                  </a:lnTo>
                  <a:lnTo>
                    <a:pt x="1739" y="197"/>
                  </a:lnTo>
                  <a:lnTo>
                    <a:pt x="1791" y="218"/>
                  </a:lnTo>
                  <a:lnTo>
                    <a:pt x="1843" y="241"/>
                  </a:lnTo>
                  <a:lnTo>
                    <a:pt x="1894" y="266"/>
                  </a:lnTo>
                  <a:lnTo>
                    <a:pt x="1729" y="1139"/>
                  </a:lnTo>
                  <a:lnTo>
                    <a:pt x="1733" y="1140"/>
                  </a:lnTo>
                  <a:lnTo>
                    <a:pt x="1742" y="1146"/>
                  </a:lnTo>
                  <a:lnTo>
                    <a:pt x="1755" y="1156"/>
                  </a:lnTo>
                  <a:lnTo>
                    <a:pt x="1768" y="1173"/>
                  </a:lnTo>
                  <a:lnTo>
                    <a:pt x="1778" y="1199"/>
                  </a:lnTo>
                  <a:lnTo>
                    <a:pt x="1781" y="1234"/>
                  </a:lnTo>
                  <a:lnTo>
                    <a:pt x="1777" y="1281"/>
                  </a:lnTo>
                  <a:lnTo>
                    <a:pt x="1760" y="1341"/>
                  </a:lnTo>
                  <a:lnTo>
                    <a:pt x="1472" y="1765"/>
                  </a:lnTo>
                  <a:lnTo>
                    <a:pt x="1432" y="1765"/>
                  </a:lnTo>
                  <a:lnTo>
                    <a:pt x="1324" y="1904"/>
                  </a:lnTo>
                  <a:lnTo>
                    <a:pt x="1322" y="1904"/>
                  </a:lnTo>
                  <a:lnTo>
                    <a:pt x="1315" y="1903"/>
                  </a:lnTo>
                  <a:lnTo>
                    <a:pt x="1304" y="1902"/>
                  </a:lnTo>
                  <a:lnTo>
                    <a:pt x="1290" y="1900"/>
                  </a:lnTo>
                  <a:lnTo>
                    <a:pt x="1270" y="1897"/>
                  </a:lnTo>
                  <a:lnTo>
                    <a:pt x="1249" y="1894"/>
                  </a:lnTo>
                  <a:lnTo>
                    <a:pt x="1223" y="1891"/>
                  </a:lnTo>
                  <a:lnTo>
                    <a:pt x="1194" y="1887"/>
                  </a:lnTo>
                  <a:lnTo>
                    <a:pt x="1162" y="1881"/>
                  </a:lnTo>
                  <a:lnTo>
                    <a:pt x="1128" y="1876"/>
                  </a:lnTo>
                  <a:lnTo>
                    <a:pt x="1091" y="1869"/>
                  </a:lnTo>
                  <a:lnTo>
                    <a:pt x="1050" y="1862"/>
                  </a:lnTo>
                  <a:lnTo>
                    <a:pt x="1008" y="1854"/>
                  </a:lnTo>
                  <a:lnTo>
                    <a:pt x="964" y="1845"/>
                  </a:lnTo>
                  <a:lnTo>
                    <a:pt x="918" y="1835"/>
                  </a:lnTo>
                  <a:lnTo>
                    <a:pt x="870" y="1824"/>
                  </a:lnTo>
                  <a:lnTo>
                    <a:pt x="820" y="1813"/>
                  </a:lnTo>
                  <a:lnTo>
                    <a:pt x="769" y="1800"/>
                  </a:lnTo>
                  <a:lnTo>
                    <a:pt x="717" y="1786"/>
                  </a:lnTo>
                  <a:lnTo>
                    <a:pt x="664" y="1772"/>
                  </a:lnTo>
                  <a:lnTo>
                    <a:pt x="610" y="1755"/>
                  </a:lnTo>
                  <a:lnTo>
                    <a:pt x="555" y="1738"/>
                  </a:lnTo>
                  <a:lnTo>
                    <a:pt x="501" y="1720"/>
                  </a:lnTo>
                  <a:lnTo>
                    <a:pt x="445" y="1701"/>
                  </a:lnTo>
                  <a:lnTo>
                    <a:pt x="390" y="1681"/>
                  </a:lnTo>
                  <a:lnTo>
                    <a:pt x="334" y="1659"/>
                  </a:lnTo>
                  <a:lnTo>
                    <a:pt x="280" y="1636"/>
                  </a:lnTo>
                  <a:lnTo>
                    <a:pt x="225" y="1611"/>
                  </a:lnTo>
                  <a:lnTo>
                    <a:pt x="172" y="1585"/>
                  </a:lnTo>
                  <a:lnTo>
                    <a:pt x="119" y="1559"/>
                  </a:lnTo>
                  <a:lnTo>
                    <a:pt x="67" y="1530"/>
                  </a:lnTo>
                  <a:lnTo>
                    <a:pt x="17" y="1500"/>
                  </a:lnTo>
                  <a:lnTo>
                    <a:pt x="16" y="1495"/>
                  </a:lnTo>
                  <a:lnTo>
                    <a:pt x="12" y="1480"/>
                  </a:lnTo>
                  <a:lnTo>
                    <a:pt x="8" y="1457"/>
                  </a:lnTo>
                  <a:lnTo>
                    <a:pt x="4" y="1430"/>
                  </a:lnTo>
                  <a:lnTo>
                    <a:pt x="0" y="1401"/>
                  </a:lnTo>
                  <a:lnTo>
                    <a:pt x="0" y="1370"/>
                  </a:lnTo>
                  <a:lnTo>
                    <a:pt x="4" y="1343"/>
                  </a:lnTo>
                  <a:lnTo>
                    <a:pt x="12" y="1319"/>
                  </a:lnTo>
                  <a:lnTo>
                    <a:pt x="388" y="965"/>
                  </a:lnTo>
                  <a:lnTo>
                    <a:pt x="387" y="961"/>
                  </a:lnTo>
                  <a:lnTo>
                    <a:pt x="386" y="952"/>
                  </a:lnTo>
                  <a:lnTo>
                    <a:pt x="386" y="936"/>
                  </a:lnTo>
                  <a:lnTo>
                    <a:pt x="390" y="917"/>
                  </a:lnTo>
                  <a:lnTo>
                    <a:pt x="397" y="893"/>
                  </a:lnTo>
                  <a:lnTo>
                    <a:pt x="412" y="868"/>
                  </a:lnTo>
                  <a:lnTo>
                    <a:pt x="435" y="841"/>
                  </a:lnTo>
                  <a:lnTo>
                    <a:pt x="468" y="814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51" name="Freeform 482"/>
            <p:cNvSpPr>
              <a:spLocks/>
            </p:cNvSpPr>
            <p:nvPr/>
          </p:nvSpPr>
          <p:spPr bwMode="auto">
            <a:xfrm>
              <a:off x="4519" y="3499"/>
              <a:ext cx="85" cy="27"/>
            </a:xfrm>
            <a:custGeom>
              <a:avLst/>
              <a:gdLst>
                <a:gd name="T0" fmla="*/ 0 w 1106"/>
                <a:gd name="T1" fmla="*/ 0 h 331"/>
                <a:gd name="T2" fmla="*/ 1 w 1106"/>
                <a:gd name="T3" fmla="*/ 0 h 331"/>
                <a:gd name="T4" fmla="*/ 0 w 1106"/>
                <a:gd name="T5" fmla="*/ 0 h 331"/>
                <a:gd name="T6" fmla="*/ 0 w 1106"/>
                <a:gd name="T7" fmla="*/ 0 h 331"/>
                <a:gd name="T8" fmla="*/ 0 w 1106"/>
                <a:gd name="T9" fmla="*/ 0 h 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6"/>
                <a:gd name="T16" fmla="*/ 0 h 331"/>
                <a:gd name="T17" fmla="*/ 1106 w 1106"/>
                <a:gd name="T18" fmla="*/ 331 h 3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6" h="331">
                  <a:moveTo>
                    <a:pt x="40" y="0"/>
                  </a:moveTo>
                  <a:lnTo>
                    <a:pt x="1106" y="277"/>
                  </a:lnTo>
                  <a:lnTo>
                    <a:pt x="1071" y="331"/>
                  </a:lnTo>
                  <a:lnTo>
                    <a:pt x="0" y="3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2" name="Freeform 485"/>
            <p:cNvSpPr>
              <a:spLocks/>
            </p:cNvSpPr>
            <p:nvPr/>
          </p:nvSpPr>
          <p:spPr bwMode="auto">
            <a:xfrm>
              <a:off x="4505" y="3511"/>
              <a:ext cx="99" cy="42"/>
            </a:xfrm>
            <a:custGeom>
              <a:avLst/>
              <a:gdLst>
                <a:gd name="T0" fmla="*/ 1 w 1285"/>
                <a:gd name="T1" fmla="*/ 0 h 505"/>
                <a:gd name="T2" fmla="*/ 1 w 1285"/>
                <a:gd name="T3" fmla="*/ 0 h 505"/>
                <a:gd name="T4" fmla="*/ 1 w 1285"/>
                <a:gd name="T5" fmla="*/ 0 h 505"/>
                <a:gd name="T6" fmla="*/ 1 w 1285"/>
                <a:gd name="T7" fmla="*/ 0 h 505"/>
                <a:gd name="T8" fmla="*/ 1 w 1285"/>
                <a:gd name="T9" fmla="*/ 0 h 505"/>
                <a:gd name="T10" fmla="*/ 0 w 1285"/>
                <a:gd name="T11" fmla="*/ 0 h 505"/>
                <a:gd name="T12" fmla="*/ 0 w 1285"/>
                <a:gd name="T13" fmla="*/ 0 h 505"/>
                <a:gd name="T14" fmla="*/ 0 w 1285"/>
                <a:gd name="T15" fmla="*/ 0 h 505"/>
                <a:gd name="T16" fmla="*/ 0 w 1285"/>
                <a:gd name="T17" fmla="*/ 0 h 505"/>
                <a:gd name="T18" fmla="*/ 0 w 1285"/>
                <a:gd name="T19" fmla="*/ 0 h 505"/>
                <a:gd name="T20" fmla="*/ 0 w 1285"/>
                <a:gd name="T21" fmla="*/ 0 h 505"/>
                <a:gd name="T22" fmla="*/ 0 w 1285"/>
                <a:gd name="T23" fmla="*/ 0 h 505"/>
                <a:gd name="T24" fmla="*/ 0 w 1285"/>
                <a:gd name="T25" fmla="*/ 0 h 505"/>
                <a:gd name="T26" fmla="*/ 0 w 1285"/>
                <a:gd name="T27" fmla="*/ 0 h 505"/>
                <a:gd name="T28" fmla="*/ 0 w 1285"/>
                <a:gd name="T29" fmla="*/ 0 h 505"/>
                <a:gd name="T30" fmla="*/ 0 w 1285"/>
                <a:gd name="T31" fmla="*/ 0 h 505"/>
                <a:gd name="T32" fmla="*/ 0 w 1285"/>
                <a:gd name="T33" fmla="*/ 0 h 505"/>
                <a:gd name="T34" fmla="*/ 0 w 1285"/>
                <a:gd name="T35" fmla="*/ 0 h 505"/>
                <a:gd name="T36" fmla="*/ 0 w 1285"/>
                <a:gd name="T37" fmla="*/ 0 h 505"/>
                <a:gd name="T38" fmla="*/ 0 w 1285"/>
                <a:gd name="T39" fmla="*/ 0 h 505"/>
                <a:gd name="T40" fmla="*/ 0 w 1285"/>
                <a:gd name="T41" fmla="*/ 0 h 505"/>
                <a:gd name="T42" fmla="*/ 0 w 1285"/>
                <a:gd name="T43" fmla="*/ 0 h 505"/>
                <a:gd name="T44" fmla="*/ 0 w 1285"/>
                <a:gd name="T45" fmla="*/ 0 h 505"/>
                <a:gd name="T46" fmla="*/ 0 w 1285"/>
                <a:gd name="T47" fmla="*/ 0 h 505"/>
                <a:gd name="T48" fmla="*/ 0 w 1285"/>
                <a:gd name="T49" fmla="*/ 0 h 505"/>
                <a:gd name="T50" fmla="*/ 0 w 1285"/>
                <a:gd name="T51" fmla="*/ 0 h 505"/>
                <a:gd name="T52" fmla="*/ 0 w 1285"/>
                <a:gd name="T53" fmla="*/ 0 h 505"/>
                <a:gd name="T54" fmla="*/ 0 w 1285"/>
                <a:gd name="T55" fmla="*/ 0 h 505"/>
                <a:gd name="T56" fmla="*/ 0 w 1285"/>
                <a:gd name="T57" fmla="*/ 0 h 505"/>
                <a:gd name="T58" fmla="*/ 0 w 1285"/>
                <a:gd name="T59" fmla="*/ 0 h 505"/>
                <a:gd name="T60" fmla="*/ 0 w 1285"/>
                <a:gd name="T61" fmla="*/ 0 h 505"/>
                <a:gd name="T62" fmla="*/ 0 w 1285"/>
                <a:gd name="T63" fmla="*/ 0 h 505"/>
                <a:gd name="T64" fmla="*/ 0 w 1285"/>
                <a:gd name="T65" fmla="*/ 0 h 505"/>
                <a:gd name="T66" fmla="*/ 0 w 1285"/>
                <a:gd name="T67" fmla="*/ 0 h 505"/>
                <a:gd name="T68" fmla="*/ 0 w 1285"/>
                <a:gd name="T69" fmla="*/ 0 h 505"/>
                <a:gd name="T70" fmla="*/ 1 w 1285"/>
                <a:gd name="T71" fmla="*/ 0 h 505"/>
                <a:gd name="T72" fmla="*/ 1 w 1285"/>
                <a:gd name="T73" fmla="*/ 0 h 505"/>
                <a:gd name="T74" fmla="*/ 1 w 1285"/>
                <a:gd name="T75" fmla="*/ 0 h 505"/>
                <a:gd name="T76" fmla="*/ 1 w 1285"/>
                <a:gd name="T77" fmla="*/ 0 h 505"/>
                <a:gd name="T78" fmla="*/ 1 w 1285"/>
                <a:gd name="T79" fmla="*/ 0 h 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85"/>
                <a:gd name="T121" fmla="*/ 0 h 505"/>
                <a:gd name="T122" fmla="*/ 1285 w 1285"/>
                <a:gd name="T123" fmla="*/ 505 h 50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85" h="505">
                  <a:moveTo>
                    <a:pt x="1284" y="391"/>
                  </a:moveTo>
                  <a:lnTo>
                    <a:pt x="1282" y="391"/>
                  </a:lnTo>
                  <a:lnTo>
                    <a:pt x="1275" y="390"/>
                  </a:lnTo>
                  <a:lnTo>
                    <a:pt x="1264" y="389"/>
                  </a:lnTo>
                  <a:lnTo>
                    <a:pt x="1250" y="387"/>
                  </a:lnTo>
                  <a:lnTo>
                    <a:pt x="1232" y="385"/>
                  </a:lnTo>
                  <a:lnTo>
                    <a:pt x="1209" y="382"/>
                  </a:lnTo>
                  <a:lnTo>
                    <a:pt x="1183" y="378"/>
                  </a:lnTo>
                  <a:lnTo>
                    <a:pt x="1155" y="374"/>
                  </a:lnTo>
                  <a:lnTo>
                    <a:pt x="1124" y="369"/>
                  </a:lnTo>
                  <a:lnTo>
                    <a:pt x="1089" y="362"/>
                  </a:lnTo>
                  <a:lnTo>
                    <a:pt x="1052" y="355"/>
                  </a:lnTo>
                  <a:lnTo>
                    <a:pt x="1013" y="349"/>
                  </a:lnTo>
                  <a:lnTo>
                    <a:pt x="971" y="340"/>
                  </a:lnTo>
                  <a:lnTo>
                    <a:pt x="926" y="332"/>
                  </a:lnTo>
                  <a:lnTo>
                    <a:pt x="881" y="322"/>
                  </a:lnTo>
                  <a:lnTo>
                    <a:pt x="834" y="311"/>
                  </a:lnTo>
                  <a:lnTo>
                    <a:pt x="785" y="299"/>
                  </a:lnTo>
                  <a:lnTo>
                    <a:pt x="735" y="287"/>
                  </a:lnTo>
                  <a:lnTo>
                    <a:pt x="684" y="273"/>
                  </a:lnTo>
                  <a:lnTo>
                    <a:pt x="632" y="259"/>
                  </a:lnTo>
                  <a:lnTo>
                    <a:pt x="579" y="244"/>
                  </a:lnTo>
                  <a:lnTo>
                    <a:pt x="526" y="228"/>
                  </a:lnTo>
                  <a:lnTo>
                    <a:pt x="472" y="209"/>
                  </a:lnTo>
                  <a:lnTo>
                    <a:pt x="419" y="191"/>
                  </a:lnTo>
                  <a:lnTo>
                    <a:pt x="364" y="171"/>
                  </a:lnTo>
                  <a:lnTo>
                    <a:pt x="311" y="150"/>
                  </a:lnTo>
                  <a:lnTo>
                    <a:pt x="259" y="128"/>
                  </a:lnTo>
                  <a:lnTo>
                    <a:pt x="206" y="105"/>
                  </a:lnTo>
                  <a:lnTo>
                    <a:pt x="155" y="81"/>
                  </a:lnTo>
                  <a:lnTo>
                    <a:pt x="104" y="55"/>
                  </a:lnTo>
                  <a:lnTo>
                    <a:pt x="55" y="28"/>
                  </a:lnTo>
                  <a:lnTo>
                    <a:pt x="7" y="0"/>
                  </a:lnTo>
                  <a:lnTo>
                    <a:pt x="6" y="4"/>
                  </a:lnTo>
                  <a:lnTo>
                    <a:pt x="4" y="15"/>
                  </a:lnTo>
                  <a:lnTo>
                    <a:pt x="2" y="32"/>
                  </a:lnTo>
                  <a:lnTo>
                    <a:pt x="0" y="53"/>
                  </a:lnTo>
                  <a:lnTo>
                    <a:pt x="0" y="76"/>
                  </a:lnTo>
                  <a:lnTo>
                    <a:pt x="2" y="98"/>
                  </a:lnTo>
                  <a:lnTo>
                    <a:pt x="8" y="120"/>
                  </a:lnTo>
                  <a:lnTo>
                    <a:pt x="18" y="137"/>
                  </a:lnTo>
                  <a:lnTo>
                    <a:pt x="19" y="139"/>
                  </a:lnTo>
                  <a:lnTo>
                    <a:pt x="22" y="141"/>
                  </a:lnTo>
                  <a:lnTo>
                    <a:pt x="28" y="144"/>
                  </a:lnTo>
                  <a:lnTo>
                    <a:pt x="37" y="148"/>
                  </a:lnTo>
                  <a:lnTo>
                    <a:pt x="47" y="155"/>
                  </a:lnTo>
                  <a:lnTo>
                    <a:pt x="59" y="162"/>
                  </a:lnTo>
                  <a:lnTo>
                    <a:pt x="75" y="170"/>
                  </a:lnTo>
                  <a:lnTo>
                    <a:pt x="92" y="180"/>
                  </a:lnTo>
                  <a:lnTo>
                    <a:pt x="112" y="190"/>
                  </a:lnTo>
                  <a:lnTo>
                    <a:pt x="134" y="200"/>
                  </a:lnTo>
                  <a:lnTo>
                    <a:pt x="159" y="212"/>
                  </a:lnTo>
                  <a:lnTo>
                    <a:pt x="186" y="225"/>
                  </a:lnTo>
                  <a:lnTo>
                    <a:pt x="215" y="238"/>
                  </a:lnTo>
                  <a:lnTo>
                    <a:pt x="247" y="252"/>
                  </a:lnTo>
                  <a:lnTo>
                    <a:pt x="281" y="267"/>
                  </a:lnTo>
                  <a:lnTo>
                    <a:pt x="318" y="281"/>
                  </a:lnTo>
                  <a:lnTo>
                    <a:pt x="358" y="296"/>
                  </a:lnTo>
                  <a:lnTo>
                    <a:pt x="399" y="311"/>
                  </a:lnTo>
                  <a:lnTo>
                    <a:pt x="443" y="326"/>
                  </a:lnTo>
                  <a:lnTo>
                    <a:pt x="491" y="341"/>
                  </a:lnTo>
                  <a:lnTo>
                    <a:pt x="540" y="357"/>
                  </a:lnTo>
                  <a:lnTo>
                    <a:pt x="592" y="372"/>
                  </a:lnTo>
                  <a:lnTo>
                    <a:pt x="647" y="387"/>
                  </a:lnTo>
                  <a:lnTo>
                    <a:pt x="703" y="402"/>
                  </a:lnTo>
                  <a:lnTo>
                    <a:pt x="764" y="416"/>
                  </a:lnTo>
                  <a:lnTo>
                    <a:pt x="826" y="431"/>
                  </a:lnTo>
                  <a:lnTo>
                    <a:pt x="890" y="444"/>
                  </a:lnTo>
                  <a:lnTo>
                    <a:pt x="958" y="459"/>
                  </a:lnTo>
                  <a:lnTo>
                    <a:pt x="1028" y="472"/>
                  </a:lnTo>
                  <a:lnTo>
                    <a:pt x="1101" y="483"/>
                  </a:lnTo>
                  <a:lnTo>
                    <a:pt x="1177" y="494"/>
                  </a:lnTo>
                  <a:lnTo>
                    <a:pt x="1255" y="505"/>
                  </a:lnTo>
                  <a:lnTo>
                    <a:pt x="1256" y="503"/>
                  </a:lnTo>
                  <a:lnTo>
                    <a:pt x="1260" y="497"/>
                  </a:lnTo>
                  <a:lnTo>
                    <a:pt x="1265" y="487"/>
                  </a:lnTo>
                  <a:lnTo>
                    <a:pt x="1272" y="473"/>
                  </a:lnTo>
                  <a:lnTo>
                    <a:pt x="1278" y="456"/>
                  </a:lnTo>
                  <a:lnTo>
                    <a:pt x="1282" y="437"/>
                  </a:lnTo>
                  <a:lnTo>
                    <a:pt x="1285" y="415"/>
                  </a:lnTo>
                  <a:lnTo>
                    <a:pt x="1284" y="39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3" name="AutoShape 525"/>
            <p:cNvSpPr>
              <a:spLocks noChangeAspect="1" noChangeArrowheads="1" noTextEdit="1"/>
            </p:cNvSpPr>
            <p:nvPr/>
          </p:nvSpPr>
          <p:spPr bwMode="auto">
            <a:xfrm>
              <a:off x="4475" y="3342"/>
              <a:ext cx="16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4" name="Freeform 542"/>
            <p:cNvSpPr>
              <a:spLocks/>
            </p:cNvSpPr>
            <p:nvPr/>
          </p:nvSpPr>
          <p:spPr bwMode="auto">
            <a:xfrm>
              <a:off x="4508" y="3354"/>
              <a:ext cx="23" cy="31"/>
            </a:xfrm>
            <a:custGeom>
              <a:avLst/>
              <a:gdLst>
                <a:gd name="T0" fmla="*/ 0 w 179"/>
                <a:gd name="T1" fmla="*/ 0 h 216"/>
                <a:gd name="T2" fmla="*/ 0 w 179"/>
                <a:gd name="T3" fmla="*/ 0 h 216"/>
                <a:gd name="T4" fmla="*/ 0 w 179"/>
                <a:gd name="T5" fmla="*/ 0 h 216"/>
                <a:gd name="T6" fmla="*/ 0 w 179"/>
                <a:gd name="T7" fmla="*/ 0 h 216"/>
                <a:gd name="T8" fmla="*/ 0 w 179"/>
                <a:gd name="T9" fmla="*/ 0 h 216"/>
                <a:gd name="T10" fmla="*/ 0 w 179"/>
                <a:gd name="T11" fmla="*/ 0 h 216"/>
                <a:gd name="T12" fmla="*/ 0 w 179"/>
                <a:gd name="T13" fmla="*/ 0 h 216"/>
                <a:gd name="T14" fmla="*/ 0 w 179"/>
                <a:gd name="T15" fmla="*/ 0 h 216"/>
                <a:gd name="T16" fmla="*/ 0 w 179"/>
                <a:gd name="T17" fmla="*/ 0 h 216"/>
                <a:gd name="T18" fmla="*/ 0 w 179"/>
                <a:gd name="T19" fmla="*/ 0 h 216"/>
                <a:gd name="T20" fmla="*/ 0 w 179"/>
                <a:gd name="T21" fmla="*/ 1 h 216"/>
                <a:gd name="T22" fmla="*/ 0 w 179"/>
                <a:gd name="T23" fmla="*/ 1 h 216"/>
                <a:gd name="T24" fmla="*/ 0 w 179"/>
                <a:gd name="T25" fmla="*/ 1 h 216"/>
                <a:gd name="T26" fmla="*/ 0 w 179"/>
                <a:gd name="T27" fmla="*/ 1 h 216"/>
                <a:gd name="T28" fmla="*/ 0 w 179"/>
                <a:gd name="T29" fmla="*/ 1 h 216"/>
                <a:gd name="T30" fmla="*/ 0 w 179"/>
                <a:gd name="T31" fmla="*/ 1 h 216"/>
                <a:gd name="T32" fmla="*/ 0 w 179"/>
                <a:gd name="T33" fmla="*/ 1 h 216"/>
                <a:gd name="T34" fmla="*/ 0 w 179"/>
                <a:gd name="T35" fmla="*/ 1 h 216"/>
                <a:gd name="T36" fmla="*/ 0 w 179"/>
                <a:gd name="T37" fmla="*/ 1 h 216"/>
                <a:gd name="T38" fmla="*/ 0 w 179"/>
                <a:gd name="T39" fmla="*/ 1 h 216"/>
                <a:gd name="T40" fmla="*/ 0 w 179"/>
                <a:gd name="T41" fmla="*/ 1 h 216"/>
                <a:gd name="T42" fmla="*/ 0 w 179"/>
                <a:gd name="T43" fmla="*/ 1 h 216"/>
                <a:gd name="T44" fmla="*/ 0 w 179"/>
                <a:gd name="T45" fmla="*/ 1 h 216"/>
                <a:gd name="T46" fmla="*/ 0 w 179"/>
                <a:gd name="T47" fmla="*/ 1 h 216"/>
                <a:gd name="T48" fmla="*/ 0 w 179"/>
                <a:gd name="T49" fmla="*/ 1 h 216"/>
                <a:gd name="T50" fmla="*/ 0 w 179"/>
                <a:gd name="T51" fmla="*/ 1 h 216"/>
                <a:gd name="T52" fmla="*/ 0 w 179"/>
                <a:gd name="T53" fmla="*/ 1 h 216"/>
                <a:gd name="T54" fmla="*/ 0 w 179"/>
                <a:gd name="T55" fmla="*/ 1 h 216"/>
                <a:gd name="T56" fmla="*/ 0 w 179"/>
                <a:gd name="T57" fmla="*/ 1 h 216"/>
                <a:gd name="T58" fmla="*/ 0 w 179"/>
                <a:gd name="T59" fmla="*/ 1 h 216"/>
                <a:gd name="T60" fmla="*/ 0 w 179"/>
                <a:gd name="T61" fmla="*/ 0 h 216"/>
                <a:gd name="T62" fmla="*/ 0 w 179"/>
                <a:gd name="T63" fmla="*/ 0 h 216"/>
                <a:gd name="T64" fmla="*/ 0 w 179"/>
                <a:gd name="T65" fmla="*/ 0 h 216"/>
                <a:gd name="T66" fmla="*/ 0 w 179"/>
                <a:gd name="T67" fmla="*/ 0 h 216"/>
                <a:gd name="T68" fmla="*/ 0 w 179"/>
                <a:gd name="T69" fmla="*/ 0 h 216"/>
                <a:gd name="T70" fmla="*/ 0 w 179"/>
                <a:gd name="T71" fmla="*/ 0 h 216"/>
                <a:gd name="T72" fmla="*/ 0 w 179"/>
                <a:gd name="T73" fmla="*/ 0 h 216"/>
                <a:gd name="T74" fmla="*/ 0 w 179"/>
                <a:gd name="T75" fmla="*/ 0 h 216"/>
                <a:gd name="T76" fmla="*/ 0 w 179"/>
                <a:gd name="T77" fmla="*/ 0 h 216"/>
                <a:gd name="T78" fmla="*/ 0 w 179"/>
                <a:gd name="T79" fmla="*/ 0 h 216"/>
                <a:gd name="T80" fmla="*/ 0 w 179"/>
                <a:gd name="T81" fmla="*/ 0 h 216"/>
                <a:gd name="T82" fmla="*/ 0 w 179"/>
                <a:gd name="T83" fmla="*/ 0 h 216"/>
                <a:gd name="T84" fmla="*/ 0 w 179"/>
                <a:gd name="T85" fmla="*/ 0 h 216"/>
                <a:gd name="T86" fmla="*/ 0 w 179"/>
                <a:gd name="T87" fmla="*/ 0 h 216"/>
                <a:gd name="T88" fmla="*/ 0 w 179"/>
                <a:gd name="T89" fmla="*/ 0 h 216"/>
                <a:gd name="T90" fmla="*/ 0 w 179"/>
                <a:gd name="T91" fmla="*/ 0 h 216"/>
                <a:gd name="T92" fmla="*/ 0 w 179"/>
                <a:gd name="T93" fmla="*/ 0 h 216"/>
                <a:gd name="T94" fmla="*/ 0 w 179"/>
                <a:gd name="T95" fmla="*/ 0 h 216"/>
                <a:gd name="T96" fmla="*/ 0 w 179"/>
                <a:gd name="T97" fmla="*/ 0 h 2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9"/>
                <a:gd name="T148" fmla="*/ 0 h 216"/>
                <a:gd name="T149" fmla="*/ 179 w 179"/>
                <a:gd name="T150" fmla="*/ 216 h 2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9" h="216">
                  <a:moveTo>
                    <a:pt x="63" y="28"/>
                  </a:moveTo>
                  <a:lnTo>
                    <a:pt x="49" y="37"/>
                  </a:lnTo>
                  <a:lnTo>
                    <a:pt x="38" y="47"/>
                  </a:lnTo>
                  <a:lnTo>
                    <a:pt x="27" y="59"/>
                  </a:lnTo>
                  <a:lnTo>
                    <a:pt x="18" y="72"/>
                  </a:lnTo>
                  <a:lnTo>
                    <a:pt x="10" y="86"/>
                  </a:lnTo>
                  <a:lnTo>
                    <a:pt x="5" y="101"/>
                  </a:lnTo>
                  <a:lnTo>
                    <a:pt x="2" y="117"/>
                  </a:lnTo>
                  <a:lnTo>
                    <a:pt x="0" y="133"/>
                  </a:lnTo>
                  <a:lnTo>
                    <a:pt x="2" y="155"/>
                  </a:lnTo>
                  <a:lnTo>
                    <a:pt x="10" y="173"/>
                  </a:lnTo>
                  <a:lnTo>
                    <a:pt x="23" y="190"/>
                  </a:lnTo>
                  <a:lnTo>
                    <a:pt x="40" y="201"/>
                  </a:lnTo>
                  <a:lnTo>
                    <a:pt x="59" y="211"/>
                  </a:lnTo>
                  <a:lnTo>
                    <a:pt x="79" y="215"/>
                  </a:lnTo>
                  <a:lnTo>
                    <a:pt x="100" y="216"/>
                  </a:lnTo>
                  <a:lnTo>
                    <a:pt x="120" y="213"/>
                  </a:lnTo>
                  <a:lnTo>
                    <a:pt x="124" y="213"/>
                  </a:lnTo>
                  <a:lnTo>
                    <a:pt x="128" y="211"/>
                  </a:lnTo>
                  <a:lnTo>
                    <a:pt x="131" y="208"/>
                  </a:lnTo>
                  <a:lnTo>
                    <a:pt x="132" y="203"/>
                  </a:lnTo>
                  <a:lnTo>
                    <a:pt x="130" y="198"/>
                  </a:lnTo>
                  <a:lnTo>
                    <a:pt x="126" y="194"/>
                  </a:lnTo>
                  <a:lnTo>
                    <a:pt x="121" y="190"/>
                  </a:lnTo>
                  <a:lnTo>
                    <a:pt x="116" y="187"/>
                  </a:lnTo>
                  <a:lnTo>
                    <a:pt x="105" y="184"/>
                  </a:lnTo>
                  <a:lnTo>
                    <a:pt x="95" y="182"/>
                  </a:lnTo>
                  <a:lnTo>
                    <a:pt x="84" y="180"/>
                  </a:lnTo>
                  <a:lnTo>
                    <a:pt x="75" y="178"/>
                  </a:lnTo>
                  <a:lnTo>
                    <a:pt x="65" y="175"/>
                  </a:lnTo>
                  <a:lnTo>
                    <a:pt x="56" y="170"/>
                  </a:lnTo>
                  <a:lnTo>
                    <a:pt x="47" y="165"/>
                  </a:lnTo>
                  <a:lnTo>
                    <a:pt x="39" y="156"/>
                  </a:lnTo>
                  <a:lnTo>
                    <a:pt x="36" y="120"/>
                  </a:lnTo>
                  <a:lnTo>
                    <a:pt x="44" y="90"/>
                  </a:lnTo>
                  <a:lnTo>
                    <a:pt x="61" y="67"/>
                  </a:lnTo>
                  <a:lnTo>
                    <a:pt x="84" y="47"/>
                  </a:lnTo>
                  <a:lnTo>
                    <a:pt x="109" y="32"/>
                  </a:lnTo>
                  <a:lnTo>
                    <a:pt x="136" y="21"/>
                  </a:lnTo>
                  <a:lnTo>
                    <a:pt x="160" y="12"/>
                  </a:lnTo>
                  <a:lnTo>
                    <a:pt x="179" y="5"/>
                  </a:lnTo>
                  <a:lnTo>
                    <a:pt x="167" y="1"/>
                  </a:lnTo>
                  <a:lnTo>
                    <a:pt x="154" y="0"/>
                  </a:lnTo>
                  <a:lnTo>
                    <a:pt x="140" y="2"/>
                  </a:lnTo>
                  <a:lnTo>
                    <a:pt x="124" y="5"/>
                  </a:lnTo>
                  <a:lnTo>
                    <a:pt x="108" y="10"/>
                  </a:lnTo>
                  <a:lnTo>
                    <a:pt x="92" y="15"/>
                  </a:lnTo>
                  <a:lnTo>
                    <a:pt x="77" y="22"/>
                  </a:lnTo>
                  <a:lnTo>
                    <a:pt x="63" y="28"/>
                  </a:lnTo>
                  <a:close/>
                </a:path>
              </a:pathLst>
            </a:custGeom>
            <a:solidFill>
              <a:srgbClr val="C9E8FF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55" name="Freeform 543"/>
            <p:cNvSpPr>
              <a:spLocks/>
            </p:cNvSpPr>
            <p:nvPr/>
          </p:nvSpPr>
          <p:spPr bwMode="auto">
            <a:xfrm>
              <a:off x="4547" y="3353"/>
              <a:ext cx="14" cy="24"/>
            </a:xfrm>
            <a:custGeom>
              <a:avLst/>
              <a:gdLst>
                <a:gd name="T0" fmla="*/ 0 w 114"/>
                <a:gd name="T1" fmla="*/ 0 h 168"/>
                <a:gd name="T2" fmla="*/ 0 w 114"/>
                <a:gd name="T3" fmla="*/ 0 h 168"/>
                <a:gd name="T4" fmla="*/ 0 w 114"/>
                <a:gd name="T5" fmla="*/ 0 h 168"/>
                <a:gd name="T6" fmla="*/ 0 w 114"/>
                <a:gd name="T7" fmla="*/ 0 h 168"/>
                <a:gd name="T8" fmla="*/ 0 w 114"/>
                <a:gd name="T9" fmla="*/ 0 h 168"/>
                <a:gd name="T10" fmla="*/ 0 w 114"/>
                <a:gd name="T11" fmla="*/ 0 h 168"/>
                <a:gd name="T12" fmla="*/ 0 w 114"/>
                <a:gd name="T13" fmla="*/ 0 h 168"/>
                <a:gd name="T14" fmla="*/ 0 w 114"/>
                <a:gd name="T15" fmla="*/ 0 h 168"/>
                <a:gd name="T16" fmla="*/ 0 w 114"/>
                <a:gd name="T17" fmla="*/ 0 h 168"/>
                <a:gd name="T18" fmla="*/ 0 w 114"/>
                <a:gd name="T19" fmla="*/ 0 h 168"/>
                <a:gd name="T20" fmla="*/ 0 w 114"/>
                <a:gd name="T21" fmla="*/ 0 h 168"/>
                <a:gd name="T22" fmla="*/ 0 w 114"/>
                <a:gd name="T23" fmla="*/ 0 h 168"/>
                <a:gd name="T24" fmla="*/ 0 w 114"/>
                <a:gd name="T25" fmla="*/ 0 h 168"/>
                <a:gd name="T26" fmla="*/ 0 w 114"/>
                <a:gd name="T27" fmla="*/ 0 h 168"/>
                <a:gd name="T28" fmla="*/ 0 w 114"/>
                <a:gd name="T29" fmla="*/ 0 h 168"/>
                <a:gd name="T30" fmla="*/ 0 w 114"/>
                <a:gd name="T31" fmla="*/ 0 h 168"/>
                <a:gd name="T32" fmla="*/ 0 w 114"/>
                <a:gd name="T33" fmla="*/ 0 h 168"/>
                <a:gd name="T34" fmla="*/ 0 w 114"/>
                <a:gd name="T35" fmla="*/ 0 h 168"/>
                <a:gd name="T36" fmla="*/ 0 w 114"/>
                <a:gd name="T37" fmla="*/ 0 h 168"/>
                <a:gd name="T38" fmla="*/ 0 w 114"/>
                <a:gd name="T39" fmla="*/ 0 h 168"/>
                <a:gd name="T40" fmla="*/ 0 w 114"/>
                <a:gd name="T41" fmla="*/ 0 h 168"/>
                <a:gd name="T42" fmla="*/ 0 w 114"/>
                <a:gd name="T43" fmla="*/ 0 h 168"/>
                <a:gd name="T44" fmla="*/ 0 w 114"/>
                <a:gd name="T45" fmla="*/ 0 h 168"/>
                <a:gd name="T46" fmla="*/ 0 w 114"/>
                <a:gd name="T47" fmla="*/ 0 h 168"/>
                <a:gd name="T48" fmla="*/ 0 w 114"/>
                <a:gd name="T49" fmla="*/ 0 h 168"/>
                <a:gd name="T50" fmla="*/ 0 w 114"/>
                <a:gd name="T51" fmla="*/ 0 h 168"/>
                <a:gd name="T52" fmla="*/ 0 w 114"/>
                <a:gd name="T53" fmla="*/ 0 h 168"/>
                <a:gd name="T54" fmla="*/ 0 w 114"/>
                <a:gd name="T55" fmla="*/ 0 h 168"/>
                <a:gd name="T56" fmla="*/ 0 w 114"/>
                <a:gd name="T57" fmla="*/ 0 h 168"/>
                <a:gd name="T58" fmla="*/ 0 w 114"/>
                <a:gd name="T59" fmla="*/ 0 h 168"/>
                <a:gd name="T60" fmla="*/ 0 w 114"/>
                <a:gd name="T61" fmla="*/ 0 h 168"/>
                <a:gd name="T62" fmla="*/ 0 w 114"/>
                <a:gd name="T63" fmla="*/ 0 h 168"/>
                <a:gd name="T64" fmla="*/ 0 w 114"/>
                <a:gd name="T65" fmla="*/ 0 h 168"/>
                <a:gd name="T66" fmla="*/ 0 w 114"/>
                <a:gd name="T67" fmla="*/ 0 h 168"/>
                <a:gd name="T68" fmla="*/ 0 w 114"/>
                <a:gd name="T69" fmla="*/ 0 h 168"/>
                <a:gd name="T70" fmla="*/ 0 w 114"/>
                <a:gd name="T71" fmla="*/ 0 h 168"/>
                <a:gd name="T72" fmla="*/ 0 w 114"/>
                <a:gd name="T73" fmla="*/ 0 h 168"/>
                <a:gd name="T74" fmla="*/ 0 w 114"/>
                <a:gd name="T75" fmla="*/ 0 h 168"/>
                <a:gd name="T76" fmla="*/ 0 w 114"/>
                <a:gd name="T77" fmla="*/ 0 h 168"/>
                <a:gd name="T78" fmla="*/ 0 w 114"/>
                <a:gd name="T79" fmla="*/ 0 h 168"/>
                <a:gd name="T80" fmla="*/ 0 w 114"/>
                <a:gd name="T81" fmla="*/ 0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168"/>
                <a:gd name="T125" fmla="*/ 114 w 114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168">
                  <a:moveTo>
                    <a:pt x="96" y="55"/>
                  </a:moveTo>
                  <a:lnTo>
                    <a:pt x="101" y="72"/>
                  </a:lnTo>
                  <a:lnTo>
                    <a:pt x="100" y="88"/>
                  </a:lnTo>
                  <a:lnTo>
                    <a:pt x="92" y="101"/>
                  </a:lnTo>
                  <a:lnTo>
                    <a:pt x="82" y="112"/>
                  </a:lnTo>
                  <a:lnTo>
                    <a:pt x="69" y="123"/>
                  </a:lnTo>
                  <a:lnTo>
                    <a:pt x="54" y="134"/>
                  </a:lnTo>
                  <a:lnTo>
                    <a:pt x="40" y="143"/>
                  </a:lnTo>
                  <a:lnTo>
                    <a:pt x="27" y="153"/>
                  </a:lnTo>
                  <a:lnTo>
                    <a:pt x="25" y="156"/>
                  </a:lnTo>
                  <a:lnTo>
                    <a:pt x="24" y="158"/>
                  </a:lnTo>
                  <a:lnTo>
                    <a:pt x="24" y="162"/>
                  </a:lnTo>
                  <a:lnTo>
                    <a:pt x="25" y="165"/>
                  </a:lnTo>
                  <a:lnTo>
                    <a:pt x="28" y="167"/>
                  </a:lnTo>
                  <a:lnTo>
                    <a:pt x="31" y="168"/>
                  </a:lnTo>
                  <a:lnTo>
                    <a:pt x="33" y="168"/>
                  </a:lnTo>
                  <a:lnTo>
                    <a:pt x="37" y="167"/>
                  </a:lnTo>
                  <a:lnTo>
                    <a:pt x="53" y="157"/>
                  </a:lnTo>
                  <a:lnTo>
                    <a:pt x="69" y="147"/>
                  </a:lnTo>
                  <a:lnTo>
                    <a:pt x="84" y="135"/>
                  </a:lnTo>
                  <a:lnTo>
                    <a:pt x="97" y="121"/>
                  </a:lnTo>
                  <a:lnTo>
                    <a:pt x="107" y="106"/>
                  </a:lnTo>
                  <a:lnTo>
                    <a:pt x="113" y="89"/>
                  </a:lnTo>
                  <a:lnTo>
                    <a:pt x="114" y="71"/>
                  </a:lnTo>
                  <a:lnTo>
                    <a:pt x="110" y="51"/>
                  </a:lnTo>
                  <a:lnTo>
                    <a:pt x="101" y="36"/>
                  </a:lnTo>
                  <a:lnTo>
                    <a:pt x="87" y="24"/>
                  </a:lnTo>
                  <a:lnTo>
                    <a:pt x="70" y="14"/>
                  </a:lnTo>
                  <a:lnTo>
                    <a:pt x="51" y="7"/>
                  </a:lnTo>
                  <a:lnTo>
                    <a:pt x="32" y="2"/>
                  </a:lnTo>
                  <a:lnTo>
                    <a:pt x="17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2" y="9"/>
                  </a:lnTo>
                  <a:lnTo>
                    <a:pt x="26" y="13"/>
                  </a:lnTo>
                  <a:lnTo>
                    <a:pt x="41" y="17"/>
                  </a:lnTo>
                  <a:lnTo>
                    <a:pt x="54" y="22"/>
                  </a:lnTo>
                  <a:lnTo>
                    <a:pt x="68" y="27"/>
                  </a:lnTo>
                  <a:lnTo>
                    <a:pt x="80" y="34"/>
                  </a:lnTo>
                  <a:lnTo>
                    <a:pt x="89" y="43"/>
                  </a:lnTo>
                  <a:lnTo>
                    <a:pt x="96" y="55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6" name="Freeform 544"/>
            <p:cNvSpPr>
              <a:spLocks/>
            </p:cNvSpPr>
            <p:nvPr/>
          </p:nvSpPr>
          <p:spPr bwMode="auto">
            <a:xfrm>
              <a:off x="4494" y="3348"/>
              <a:ext cx="37" cy="50"/>
            </a:xfrm>
            <a:custGeom>
              <a:avLst/>
              <a:gdLst>
                <a:gd name="T0" fmla="*/ 0 w 289"/>
                <a:gd name="T1" fmla="*/ 0 h 351"/>
                <a:gd name="T2" fmla="*/ 0 w 289"/>
                <a:gd name="T3" fmla="*/ 0 h 351"/>
                <a:gd name="T4" fmla="*/ 0 w 289"/>
                <a:gd name="T5" fmla="*/ 0 h 351"/>
                <a:gd name="T6" fmla="*/ 0 w 289"/>
                <a:gd name="T7" fmla="*/ 1 h 351"/>
                <a:gd name="T8" fmla="*/ 0 w 289"/>
                <a:gd name="T9" fmla="*/ 1 h 351"/>
                <a:gd name="T10" fmla="*/ 0 w 289"/>
                <a:gd name="T11" fmla="*/ 1 h 351"/>
                <a:gd name="T12" fmla="*/ 0 w 289"/>
                <a:gd name="T13" fmla="*/ 1 h 351"/>
                <a:gd name="T14" fmla="*/ 0 w 289"/>
                <a:gd name="T15" fmla="*/ 1 h 351"/>
                <a:gd name="T16" fmla="*/ 0 w 289"/>
                <a:gd name="T17" fmla="*/ 1 h 351"/>
                <a:gd name="T18" fmla="*/ 0 w 289"/>
                <a:gd name="T19" fmla="*/ 1 h 351"/>
                <a:gd name="T20" fmla="*/ 0 w 289"/>
                <a:gd name="T21" fmla="*/ 1 h 351"/>
                <a:gd name="T22" fmla="*/ 0 w 289"/>
                <a:gd name="T23" fmla="*/ 1 h 351"/>
                <a:gd name="T24" fmla="*/ 0 w 289"/>
                <a:gd name="T25" fmla="*/ 1 h 351"/>
                <a:gd name="T26" fmla="*/ 0 w 289"/>
                <a:gd name="T27" fmla="*/ 1 h 351"/>
                <a:gd name="T28" fmla="*/ 1 w 289"/>
                <a:gd name="T29" fmla="*/ 1 h 351"/>
                <a:gd name="T30" fmla="*/ 1 w 289"/>
                <a:gd name="T31" fmla="*/ 1 h 351"/>
                <a:gd name="T32" fmla="*/ 1 w 289"/>
                <a:gd name="T33" fmla="*/ 1 h 351"/>
                <a:gd name="T34" fmla="*/ 1 w 289"/>
                <a:gd name="T35" fmla="*/ 1 h 351"/>
                <a:gd name="T36" fmla="*/ 1 w 289"/>
                <a:gd name="T37" fmla="*/ 1 h 351"/>
                <a:gd name="T38" fmla="*/ 1 w 289"/>
                <a:gd name="T39" fmla="*/ 1 h 351"/>
                <a:gd name="T40" fmla="*/ 1 w 289"/>
                <a:gd name="T41" fmla="*/ 1 h 351"/>
                <a:gd name="T42" fmla="*/ 1 w 289"/>
                <a:gd name="T43" fmla="*/ 1 h 351"/>
                <a:gd name="T44" fmla="*/ 0 w 289"/>
                <a:gd name="T45" fmla="*/ 1 h 351"/>
                <a:gd name="T46" fmla="*/ 0 w 289"/>
                <a:gd name="T47" fmla="*/ 1 h 351"/>
                <a:gd name="T48" fmla="*/ 0 w 289"/>
                <a:gd name="T49" fmla="*/ 1 h 351"/>
                <a:gd name="T50" fmla="*/ 0 w 289"/>
                <a:gd name="T51" fmla="*/ 1 h 351"/>
                <a:gd name="T52" fmla="*/ 0 w 289"/>
                <a:gd name="T53" fmla="*/ 1 h 351"/>
                <a:gd name="T54" fmla="*/ 0 w 289"/>
                <a:gd name="T55" fmla="*/ 1 h 351"/>
                <a:gd name="T56" fmla="*/ 0 w 289"/>
                <a:gd name="T57" fmla="*/ 1 h 351"/>
                <a:gd name="T58" fmla="*/ 0 w 289"/>
                <a:gd name="T59" fmla="*/ 1 h 351"/>
                <a:gd name="T60" fmla="*/ 0 w 289"/>
                <a:gd name="T61" fmla="*/ 1 h 351"/>
                <a:gd name="T62" fmla="*/ 0 w 289"/>
                <a:gd name="T63" fmla="*/ 1 h 351"/>
                <a:gd name="T64" fmla="*/ 0 w 289"/>
                <a:gd name="T65" fmla="*/ 0 h 351"/>
                <a:gd name="T66" fmla="*/ 0 w 289"/>
                <a:gd name="T67" fmla="*/ 0 h 351"/>
                <a:gd name="T68" fmla="*/ 0 w 289"/>
                <a:gd name="T69" fmla="*/ 0 h 351"/>
                <a:gd name="T70" fmla="*/ 0 w 289"/>
                <a:gd name="T71" fmla="*/ 0 h 351"/>
                <a:gd name="T72" fmla="*/ 0 w 289"/>
                <a:gd name="T73" fmla="*/ 0 h 351"/>
                <a:gd name="T74" fmla="*/ 0 w 289"/>
                <a:gd name="T75" fmla="*/ 0 h 351"/>
                <a:gd name="T76" fmla="*/ 0 w 289"/>
                <a:gd name="T77" fmla="*/ 0 h 351"/>
                <a:gd name="T78" fmla="*/ 1 w 289"/>
                <a:gd name="T79" fmla="*/ 0 h 351"/>
                <a:gd name="T80" fmla="*/ 1 w 289"/>
                <a:gd name="T81" fmla="*/ 0 h 351"/>
                <a:gd name="T82" fmla="*/ 0 w 289"/>
                <a:gd name="T83" fmla="*/ 0 h 351"/>
                <a:gd name="T84" fmla="*/ 0 w 289"/>
                <a:gd name="T85" fmla="*/ 0 h 351"/>
                <a:gd name="T86" fmla="*/ 0 w 289"/>
                <a:gd name="T87" fmla="*/ 0 h 35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351"/>
                <a:gd name="T134" fmla="*/ 289 w 289"/>
                <a:gd name="T135" fmla="*/ 351 h 35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351">
                  <a:moveTo>
                    <a:pt x="112" y="46"/>
                  </a:moveTo>
                  <a:lnTo>
                    <a:pt x="90" y="65"/>
                  </a:lnTo>
                  <a:lnTo>
                    <a:pt x="68" y="84"/>
                  </a:lnTo>
                  <a:lnTo>
                    <a:pt x="48" y="106"/>
                  </a:lnTo>
                  <a:lnTo>
                    <a:pt x="30" y="130"/>
                  </a:lnTo>
                  <a:lnTo>
                    <a:pt x="15" y="155"/>
                  </a:lnTo>
                  <a:lnTo>
                    <a:pt x="5" y="181"/>
                  </a:lnTo>
                  <a:lnTo>
                    <a:pt x="0" y="210"/>
                  </a:lnTo>
                  <a:lnTo>
                    <a:pt x="1" y="240"/>
                  </a:lnTo>
                  <a:lnTo>
                    <a:pt x="3" y="248"/>
                  </a:lnTo>
                  <a:lnTo>
                    <a:pt x="5" y="256"/>
                  </a:lnTo>
                  <a:lnTo>
                    <a:pt x="8" y="262"/>
                  </a:lnTo>
                  <a:lnTo>
                    <a:pt x="12" y="270"/>
                  </a:lnTo>
                  <a:lnTo>
                    <a:pt x="17" y="276"/>
                  </a:lnTo>
                  <a:lnTo>
                    <a:pt x="24" y="283"/>
                  </a:lnTo>
                  <a:lnTo>
                    <a:pt x="29" y="288"/>
                  </a:lnTo>
                  <a:lnTo>
                    <a:pt x="36" y="292"/>
                  </a:lnTo>
                  <a:lnTo>
                    <a:pt x="50" y="301"/>
                  </a:lnTo>
                  <a:lnTo>
                    <a:pt x="64" y="308"/>
                  </a:lnTo>
                  <a:lnTo>
                    <a:pt x="77" y="315"/>
                  </a:lnTo>
                  <a:lnTo>
                    <a:pt x="92" y="320"/>
                  </a:lnTo>
                  <a:lnTo>
                    <a:pt x="107" y="326"/>
                  </a:lnTo>
                  <a:lnTo>
                    <a:pt x="121" y="330"/>
                  </a:lnTo>
                  <a:lnTo>
                    <a:pt x="136" y="334"/>
                  </a:lnTo>
                  <a:lnTo>
                    <a:pt x="151" y="337"/>
                  </a:lnTo>
                  <a:lnTo>
                    <a:pt x="167" y="341"/>
                  </a:lnTo>
                  <a:lnTo>
                    <a:pt x="181" y="343"/>
                  </a:lnTo>
                  <a:lnTo>
                    <a:pt x="197" y="345"/>
                  </a:lnTo>
                  <a:lnTo>
                    <a:pt x="213" y="347"/>
                  </a:lnTo>
                  <a:lnTo>
                    <a:pt x="228" y="348"/>
                  </a:lnTo>
                  <a:lnTo>
                    <a:pt x="243" y="349"/>
                  </a:lnTo>
                  <a:lnTo>
                    <a:pt x="259" y="350"/>
                  </a:lnTo>
                  <a:lnTo>
                    <a:pt x="274" y="351"/>
                  </a:lnTo>
                  <a:lnTo>
                    <a:pt x="279" y="351"/>
                  </a:lnTo>
                  <a:lnTo>
                    <a:pt x="283" y="349"/>
                  </a:lnTo>
                  <a:lnTo>
                    <a:pt x="286" y="345"/>
                  </a:lnTo>
                  <a:lnTo>
                    <a:pt x="289" y="341"/>
                  </a:lnTo>
                  <a:lnTo>
                    <a:pt x="289" y="335"/>
                  </a:lnTo>
                  <a:lnTo>
                    <a:pt x="286" y="331"/>
                  </a:lnTo>
                  <a:lnTo>
                    <a:pt x="282" y="328"/>
                  </a:lnTo>
                  <a:lnTo>
                    <a:pt x="277" y="326"/>
                  </a:lnTo>
                  <a:lnTo>
                    <a:pt x="263" y="322"/>
                  </a:lnTo>
                  <a:lnTo>
                    <a:pt x="250" y="320"/>
                  </a:lnTo>
                  <a:lnTo>
                    <a:pt x="236" y="317"/>
                  </a:lnTo>
                  <a:lnTo>
                    <a:pt x="221" y="315"/>
                  </a:lnTo>
                  <a:lnTo>
                    <a:pt x="208" y="313"/>
                  </a:lnTo>
                  <a:lnTo>
                    <a:pt x="194" y="311"/>
                  </a:lnTo>
                  <a:lnTo>
                    <a:pt x="179" y="308"/>
                  </a:lnTo>
                  <a:lnTo>
                    <a:pt x="166" y="305"/>
                  </a:lnTo>
                  <a:lnTo>
                    <a:pt x="152" y="303"/>
                  </a:lnTo>
                  <a:lnTo>
                    <a:pt x="138" y="300"/>
                  </a:lnTo>
                  <a:lnTo>
                    <a:pt x="125" y="296"/>
                  </a:lnTo>
                  <a:lnTo>
                    <a:pt x="111" y="292"/>
                  </a:lnTo>
                  <a:lnTo>
                    <a:pt x="98" y="287"/>
                  </a:lnTo>
                  <a:lnTo>
                    <a:pt x="85" y="282"/>
                  </a:lnTo>
                  <a:lnTo>
                    <a:pt x="72" y="276"/>
                  </a:lnTo>
                  <a:lnTo>
                    <a:pt x="59" y="269"/>
                  </a:lnTo>
                  <a:lnTo>
                    <a:pt x="49" y="261"/>
                  </a:lnTo>
                  <a:lnTo>
                    <a:pt x="41" y="252"/>
                  </a:lnTo>
                  <a:lnTo>
                    <a:pt x="34" y="241"/>
                  </a:lnTo>
                  <a:lnTo>
                    <a:pt x="31" y="228"/>
                  </a:lnTo>
                  <a:lnTo>
                    <a:pt x="30" y="215"/>
                  </a:lnTo>
                  <a:lnTo>
                    <a:pt x="31" y="201"/>
                  </a:lnTo>
                  <a:lnTo>
                    <a:pt x="34" y="186"/>
                  </a:lnTo>
                  <a:lnTo>
                    <a:pt x="38" y="174"/>
                  </a:lnTo>
                  <a:lnTo>
                    <a:pt x="46" y="158"/>
                  </a:lnTo>
                  <a:lnTo>
                    <a:pt x="54" y="142"/>
                  </a:lnTo>
                  <a:lnTo>
                    <a:pt x="64" y="128"/>
                  </a:lnTo>
                  <a:lnTo>
                    <a:pt x="74" y="115"/>
                  </a:lnTo>
                  <a:lnTo>
                    <a:pt x="85" y="102"/>
                  </a:lnTo>
                  <a:lnTo>
                    <a:pt x="96" y="89"/>
                  </a:lnTo>
                  <a:lnTo>
                    <a:pt x="110" y="77"/>
                  </a:lnTo>
                  <a:lnTo>
                    <a:pt x="124" y="64"/>
                  </a:lnTo>
                  <a:lnTo>
                    <a:pt x="137" y="53"/>
                  </a:lnTo>
                  <a:lnTo>
                    <a:pt x="155" y="43"/>
                  </a:lnTo>
                  <a:lnTo>
                    <a:pt x="175" y="35"/>
                  </a:lnTo>
                  <a:lnTo>
                    <a:pt x="195" y="26"/>
                  </a:lnTo>
                  <a:lnTo>
                    <a:pt x="213" y="19"/>
                  </a:lnTo>
                  <a:lnTo>
                    <a:pt x="228" y="12"/>
                  </a:lnTo>
                  <a:lnTo>
                    <a:pt x="237" y="6"/>
                  </a:lnTo>
                  <a:lnTo>
                    <a:pt x="240" y="2"/>
                  </a:lnTo>
                  <a:lnTo>
                    <a:pt x="230" y="0"/>
                  </a:lnTo>
                  <a:lnTo>
                    <a:pt x="215" y="1"/>
                  </a:lnTo>
                  <a:lnTo>
                    <a:pt x="198" y="4"/>
                  </a:lnTo>
                  <a:lnTo>
                    <a:pt x="180" y="9"/>
                  </a:lnTo>
                  <a:lnTo>
                    <a:pt x="161" y="17"/>
                  </a:lnTo>
                  <a:lnTo>
                    <a:pt x="144" y="25"/>
                  </a:lnTo>
                  <a:lnTo>
                    <a:pt x="127" y="35"/>
                  </a:lnTo>
                  <a:lnTo>
                    <a:pt x="112" y="4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7" name="Freeform 545"/>
            <p:cNvSpPr>
              <a:spLocks/>
            </p:cNvSpPr>
            <p:nvPr/>
          </p:nvSpPr>
          <p:spPr bwMode="auto">
            <a:xfrm>
              <a:off x="4545" y="3346"/>
              <a:ext cx="32" cy="34"/>
            </a:xfrm>
            <a:custGeom>
              <a:avLst/>
              <a:gdLst>
                <a:gd name="T0" fmla="*/ 0 w 254"/>
                <a:gd name="T1" fmla="*/ 0 h 234"/>
                <a:gd name="T2" fmla="*/ 1 w 254"/>
                <a:gd name="T3" fmla="*/ 0 h 234"/>
                <a:gd name="T4" fmla="*/ 1 w 254"/>
                <a:gd name="T5" fmla="*/ 0 h 234"/>
                <a:gd name="T6" fmla="*/ 1 w 254"/>
                <a:gd name="T7" fmla="*/ 0 h 234"/>
                <a:gd name="T8" fmla="*/ 1 w 254"/>
                <a:gd name="T9" fmla="*/ 0 h 234"/>
                <a:gd name="T10" fmla="*/ 1 w 254"/>
                <a:gd name="T11" fmla="*/ 0 h 234"/>
                <a:gd name="T12" fmla="*/ 1 w 254"/>
                <a:gd name="T13" fmla="*/ 0 h 234"/>
                <a:gd name="T14" fmla="*/ 1 w 254"/>
                <a:gd name="T15" fmla="*/ 1 h 234"/>
                <a:gd name="T16" fmla="*/ 0 w 254"/>
                <a:gd name="T17" fmla="*/ 1 h 234"/>
                <a:gd name="T18" fmla="*/ 0 w 254"/>
                <a:gd name="T19" fmla="*/ 1 h 234"/>
                <a:gd name="T20" fmla="*/ 0 w 254"/>
                <a:gd name="T21" fmla="*/ 1 h 234"/>
                <a:gd name="T22" fmla="*/ 0 w 254"/>
                <a:gd name="T23" fmla="*/ 1 h 234"/>
                <a:gd name="T24" fmla="*/ 0 w 254"/>
                <a:gd name="T25" fmla="*/ 1 h 234"/>
                <a:gd name="T26" fmla="*/ 0 w 254"/>
                <a:gd name="T27" fmla="*/ 1 h 234"/>
                <a:gd name="T28" fmla="*/ 0 w 254"/>
                <a:gd name="T29" fmla="*/ 1 h 234"/>
                <a:gd name="T30" fmla="*/ 0 w 254"/>
                <a:gd name="T31" fmla="*/ 1 h 234"/>
                <a:gd name="T32" fmla="*/ 0 w 254"/>
                <a:gd name="T33" fmla="*/ 1 h 234"/>
                <a:gd name="T34" fmla="*/ 0 w 254"/>
                <a:gd name="T35" fmla="*/ 1 h 234"/>
                <a:gd name="T36" fmla="*/ 0 w 254"/>
                <a:gd name="T37" fmla="*/ 1 h 234"/>
                <a:gd name="T38" fmla="*/ 0 w 254"/>
                <a:gd name="T39" fmla="*/ 1 h 234"/>
                <a:gd name="T40" fmla="*/ 0 w 254"/>
                <a:gd name="T41" fmla="*/ 1 h 234"/>
                <a:gd name="T42" fmla="*/ 0 w 254"/>
                <a:gd name="T43" fmla="*/ 1 h 234"/>
                <a:gd name="T44" fmla="*/ 1 w 254"/>
                <a:gd name="T45" fmla="*/ 1 h 234"/>
                <a:gd name="T46" fmla="*/ 1 w 254"/>
                <a:gd name="T47" fmla="*/ 1 h 234"/>
                <a:gd name="T48" fmla="*/ 1 w 254"/>
                <a:gd name="T49" fmla="*/ 0 h 234"/>
                <a:gd name="T50" fmla="*/ 1 w 254"/>
                <a:gd name="T51" fmla="*/ 0 h 234"/>
                <a:gd name="T52" fmla="*/ 1 w 254"/>
                <a:gd name="T53" fmla="*/ 0 h 234"/>
                <a:gd name="T54" fmla="*/ 1 w 254"/>
                <a:gd name="T55" fmla="*/ 0 h 234"/>
                <a:gd name="T56" fmla="*/ 1 w 254"/>
                <a:gd name="T57" fmla="*/ 0 h 234"/>
                <a:gd name="T58" fmla="*/ 0 w 254"/>
                <a:gd name="T59" fmla="*/ 0 h 234"/>
                <a:gd name="T60" fmla="*/ 0 w 254"/>
                <a:gd name="T61" fmla="*/ 0 h 234"/>
                <a:gd name="T62" fmla="*/ 0 w 254"/>
                <a:gd name="T63" fmla="*/ 0 h 234"/>
                <a:gd name="T64" fmla="*/ 0 w 254"/>
                <a:gd name="T65" fmla="*/ 0 h 234"/>
                <a:gd name="T66" fmla="*/ 0 w 254"/>
                <a:gd name="T67" fmla="*/ 0 h 234"/>
                <a:gd name="T68" fmla="*/ 0 w 254"/>
                <a:gd name="T69" fmla="*/ 0 h 234"/>
                <a:gd name="T70" fmla="*/ 0 w 254"/>
                <a:gd name="T71" fmla="*/ 0 h 234"/>
                <a:gd name="T72" fmla="*/ 0 w 254"/>
                <a:gd name="T73" fmla="*/ 0 h 234"/>
                <a:gd name="T74" fmla="*/ 0 w 254"/>
                <a:gd name="T75" fmla="*/ 0 h 234"/>
                <a:gd name="T76" fmla="*/ 0 w 254"/>
                <a:gd name="T77" fmla="*/ 0 h 234"/>
                <a:gd name="T78" fmla="*/ 0 w 254"/>
                <a:gd name="T79" fmla="*/ 0 h 234"/>
                <a:gd name="T80" fmla="*/ 0 w 254"/>
                <a:gd name="T81" fmla="*/ 0 h 234"/>
                <a:gd name="T82" fmla="*/ 0 w 254"/>
                <a:gd name="T83" fmla="*/ 0 h 234"/>
                <a:gd name="T84" fmla="*/ 0 w 254"/>
                <a:gd name="T85" fmla="*/ 0 h 234"/>
                <a:gd name="T86" fmla="*/ 0 w 254"/>
                <a:gd name="T87" fmla="*/ 0 h 234"/>
                <a:gd name="T88" fmla="*/ 0 w 254"/>
                <a:gd name="T89" fmla="*/ 0 h 234"/>
                <a:gd name="T90" fmla="*/ 0 w 254"/>
                <a:gd name="T91" fmla="*/ 0 h 234"/>
                <a:gd name="T92" fmla="*/ 0 w 254"/>
                <a:gd name="T93" fmla="*/ 0 h 234"/>
                <a:gd name="T94" fmla="*/ 0 w 254"/>
                <a:gd name="T95" fmla="*/ 0 h 234"/>
                <a:gd name="T96" fmla="*/ 0 w 254"/>
                <a:gd name="T97" fmla="*/ 0 h 234"/>
                <a:gd name="T98" fmla="*/ 0 w 254"/>
                <a:gd name="T99" fmla="*/ 0 h 234"/>
                <a:gd name="T100" fmla="*/ 0 w 254"/>
                <a:gd name="T101" fmla="*/ 0 h 234"/>
                <a:gd name="T102" fmla="*/ 0 w 254"/>
                <a:gd name="T103" fmla="*/ 0 h 234"/>
                <a:gd name="T104" fmla="*/ 0 w 254"/>
                <a:gd name="T105" fmla="*/ 0 h 234"/>
                <a:gd name="T106" fmla="*/ 0 w 254"/>
                <a:gd name="T107" fmla="*/ 0 h 234"/>
                <a:gd name="T108" fmla="*/ 0 w 254"/>
                <a:gd name="T109" fmla="*/ 0 h 234"/>
                <a:gd name="T110" fmla="*/ 0 w 254"/>
                <a:gd name="T111" fmla="*/ 0 h 234"/>
                <a:gd name="T112" fmla="*/ 0 w 254"/>
                <a:gd name="T113" fmla="*/ 0 h 234"/>
                <a:gd name="T114" fmla="*/ 0 w 254"/>
                <a:gd name="T115" fmla="*/ 0 h 234"/>
                <a:gd name="T116" fmla="*/ 0 w 254"/>
                <a:gd name="T117" fmla="*/ 0 h 234"/>
                <a:gd name="T118" fmla="*/ 0 w 254"/>
                <a:gd name="T119" fmla="*/ 0 h 234"/>
                <a:gd name="T120" fmla="*/ 0 w 254"/>
                <a:gd name="T121" fmla="*/ 0 h 2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4"/>
                <a:gd name="T184" fmla="*/ 0 h 234"/>
                <a:gd name="T185" fmla="*/ 254 w 254"/>
                <a:gd name="T186" fmla="*/ 234 h 23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4" h="234">
                  <a:moveTo>
                    <a:pt x="210" y="71"/>
                  </a:moveTo>
                  <a:lnTo>
                    <a:pt x="222" y="84"/>
                  </a:lnTo>
                  <a:lnTo>
                    <a:pt x="229" y="99"/>
                  </a:lnTo>
                  <a:lnTo>
                    <a:pt x="232" y="115"/>
                  </a:lnTo>
                  <a:lnTo>
                    <a:pt x="232" y="132"/>
                  </a:lnTo>
                  <a:lnTo>
                    <a:pt x="230" y="146"/>
                  </a:lnTo>
                  <a:lnTo>
                    <a:pt x="226" y="158"/>
                  </a:lnTo>
                  <a:lnTo>
                    <a:pt x="219" y="170"/>
                  </a:lnTo>
                  <a:lnTo>
                    <a:pt x="211" y="179"/>
                  </a:lnTo>
                  <a:lnTo>
                    <a:pt x="202" y="190"/>
                  </a:lnTo>
                  <a:lnTo>
                    <a:pt x="193" y="199"/>
                  </a:lnTo>
                  <a:lnTo>
                    <a:pt x="183" y="208"/>
                  </a:lnTo>
                  <a:lnTo>
                    <a:pt x="174" y="218"/>
                  </a:lnTo>
                  <a:lnTo>
                    <a:pt x="172" y="221"/>
                  </a:lnTo>
                  <a:lnTo>
                    <a:pt x="172" y="224"/>
                  </a:lnTo>
                  <a:lnTo>
                    <a:pt x="172" y="227"/>
                  </a:lnTo>
                  <a:lnTo>
                    <a:pt x="174" y="231"/>
                  </a:lnTo>
                  <a:lnTo>
                    <a:pt x="177" y="233"/>
                  </a:lnTo>
                  <a:lnTo>
                    <a:pt x="181" y="234"/>
                  </a:lnTo>
                  <a:lnTo>
                    <a:pt x="184" y="233"/>
                  </a:lnTo>
                  <a:lnTo>
                    <a:pt x="187" y="231"/>
                  </a:lnTo>
                  <a:lnTo>
                    <a:pt x="208" y="217"/>
                  </a:lnTo>
                  <a:lnTo>
                    <a:pt x="226" y="199"/>
                  </a:lnTo>
                  <a:lnTo>
                    <a:pt x="240" y="178"/>
                  </a:lnTo>
                  <a:lnTo>
                    <a:pt x="249" y="155"/>
                  </a:lnTo>
                  <a:lnTo>
                    <a:pt x="254" y="131"/>
                  </a:lnTo>
                  <a:lnTo>
                    <a:pt x="251" y="107"/>
                  </a:lnTo>
                  <a:lnTo>
                    <a:pt x="243" y="84"/>
                  </a:lnTo>
                  <a:lnTo>
                    <a:pt x="226" y="64"/>
                  </a:lnTo>
                  <a:lnTo>
                    <a:pt x="214" y="53"/>
                  </a:lnTo>
                  <a:lnTo>
                    <a:pt x="199" y="45"/>
                  </a:lnTo>
                  <a:lnTo>
                    <a:pt x="183" y="36"/>
                  </a:lnTo>
                  <a:lnTo>
                    <a:pt x="165" y="29"/>
                  </a:lnTo>
                  <a:lnTo>
                    <a:pt x="147" y="21"/>
                  </a:lnTo>
                  <a:lnTo>
                    <a:pt x="129" y="16"/>
                  </a:lnTo>
                  <a:lnTo>
                    <a:pt x="111" y="12"/>
                  </a:lnTo>
                  <a:lnTo>
                    <a:pt x="93" y="7"/>
                  </a:lnTo>
                  <a:lnTo>
                    <a:pt x="75" y="4"/>
                  </a:lnTo>
                  <a:lnTo>
                    <a:pt x="59" y="2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11" y="6"/>
                  </a:lnTo>
                  <a:lnTo>
                    <a:pt x="21" y="7"/>
                  </a:lnTo>
                  <a:lnTo>
                    <a:pt x="34" y="9"/>
                  </a:lnTo>
                  <a:lnTo>
                    <a:pt x="46" y="12"/>
                  </a:lnTo>
                  <a:lnTo>
                    <a:pt x="59" y="15"/>
                  </a:lnTo>
                  <a:lnTo>
                    <a:pt x="74" y="17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116" y="28"/>
                  </a:lnTo>
                  <a:lnTo>
                    <a:pt x="131" y="32"/>
                  </a:lnTo>
                  <a:lnTo>
                    <a:pt x="145" y="36"/>
                  </a:lnTo>
                  <a:lnTo>
                    <a:pt x="159" y="42"/>
                  </a:lnTo>
                  <a:lnTo>
                    <a:pt x="173" y="48"/>
                  </a:lnTo>
                  <a:lnTo>
                    <a:pt x="186" y="55"/>
                  </a:lnTo>
                  <a:lnTo>
                    <a:pt x="199" y="63"/>
                  </a:lnTo>
                  <a:lnTo>
                    <a:pt x="210" y="71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8" name="Freeform 546"/>
            <p:cNvSpPr>
              <a:spLocks/>
            </p:cNvSpPr>
            <p:nvPr/>
          </p:nvSpPr>
          <p:spPr bwMode="auto">
            <a:xfrm>
              <a:off x="4481" y="3362"/>
              <a:ext cx="13" cy="31"/>
            </a:xfrm>
            <a:custGeom>
              <a:avLst/>
              <a:gdLst>
                <a:gd name="T0" fmla="*/ 0 w 103"/>
                <a:gd name="T1" fmla="*/ 0 h 221"/>
                <a:gd name="T2" fmla="*/ 0 w 103"/>
                <a:gd name="T3" fmla="*/ 0 h 221"/>
                <a:gd name="T4" fmla="*/ 0 w 103"/>
                <a:gd name="T5" fmla="*/ 0 h 221"/>
                <a:gd name="T6" fmla="*/ 0 w 103"/>
                <a:gd name="T7" fmla="*/ 0 h 221"/>
                <a:gd name="T8" fmla="*/ 0 w 103"/>
                <a:gd name="T9" fmla="*/ 1 h 221"/>
                <a:gd name="T10" fmla="*/ 0 w 103"/>
                <a:gd name="T11" fmla="*/ 1 h 221"/>
                <a:gd name="T12" fmla="*/ 0 w 103"/>
                <a:gd name="T13" fmla="*/ 1 h 221"/>
                <a:gd name="T14" fmla="*/ 0 w 103"/>
                <a:gd name="T15" fmla="*/ 1 h 221"/>
                <a:gd name="T16" fmla="*/ 0 w 103"/>
                <a:gd name="T17" fmla="*/ 1 h 221"/>
                <a:gd name="T18" fmla="*/ 0 w 103"/>
                <a:gd name="T19" fmla="*/ 1 h 221"/>
                <a:gd name="T20" fmla="*/ 0 w 103"/>
                <a:gd name="T21" fmla="*/ 1 h 221"/>
                <a:gd name="T22" fmla="*/ 0 w 103"/>
                <a:gd name="T23" fmla="*/ 1 h 221"/>
                <a:gd name="T24" fmla="*/ 0 w 103"/>
                <a:gd name="T25" fmla="*/ 1 h 221"/>
                <a:gd name="T26" fmla="*/ 0 w 103"/>
                <a:gd name="T27" fmla="*/ 1 h 221"/>
                <a:gd name="T28" fmla="*/ 0 w 103"/>
                <a:gd name="T29" fmla="*/ 1 h 221"/>
                <a:gd name="T30" fmla="*/ 0 w 103"/>
                <a:gd name="T31" fmla="*/ 1 h 221"/>
                <a:gd name="T32" fmla="*/ 0 w 103"/>
                <a:gd name="T33" fmla="*/ 1 h 221"/>
                <a:gd name="T34" fmla="*/ 0 w 103"/>
                <a:gd name="T35" fmla="*/ 1 h 221"/>
                <a:gd name="T36" fmla="*/ 0 w 103"/>
                <a:gd name="T37" fmla="*/ 1 h 221"/>
                <a:gd name="T38" fmla="*/ 0 w 103"/>
                <a:gd name="T39" fmla="*/ 0 h 221"/>
                <a:gd name="T40" fmla="*/ 0 w 103"/>
                <a:gd name="T41" fmla="*/ 0 h 221"/>
                <a:gd name="T42" fmla="*/ 0 w 103"/>
                <a:gd name="T43" fmla="*/ 0 h 221"/>
                <a:gd name="T44" fmla="*/ 0 w 103"/>
                <a:gd name="T45" fmla="*/ 0 h 221"/>
                <a:gd name="T46" fmla="*/ 0 w 103"/>
                <a:gd name="T47" fmla="*/ 0 h 221"/>
                <a:gd name="T48" fmla="*/ 0 w 103"/>
                <a:gd name="T49" fmla="*/ 0 h 221"/>
                <a:gd name="T50" fmla="*/ 0 w 103"/>
                <a:gd name="T51" fmla="*/ 0 h 221"/>
                <a:gd name="T52" fmla="*/ 0 w 103"/>
                <a:gd name="T53" fmla="*/ 0 h 221"/>
                <a:gd name="T54" fmla="*/ 0 w 103"/>
                <a:gd name="T55" fmla="*/ 0 h 221"/>
                <a:gd name="T56" fmla="*/ 0 w 103"/>
                <a:gd name="T57" fmla="*/ 0 h 221"/>
                <a:gd name="T58" fmla="*/ 0 w 103"/>
                <a:gd name="T59" fmla="*/ 0 h 221"/>
                <a:gd name="T60" fmla="*/ 0 w 103"/>
                <a:gd name="T61" fmla="*/ 0 h 221"/>
                <a:gd name="T62" fmla="*/ 0 w 103"/>
                <a:gd name="T63" fmla="*/ 0 h 221"/>
                <a:gd name="T64" fmla="*/ 0 w 103"/>
                <a:gd name="T65" fmla="*/ 0 h 221"/>
                <a:gd name="T66" fmla="*/ 0 w 103"/>
                <a:gd name="T67" fmla="*/ 0 h 221"/>
                <a:gd name="T68" fmla="*/ 0 w 103"/>
                <a:gd name="T69" fmla="*/ 0 h 221"/>
                <a:gd name="T70" fmla="*/ 0 w 103"/>
                <a:gd name="T71" fmla="*/ 0 h 221"/>
                <a:gd name="T72" fmla="*/ 0 w 103"/>
                <a:gd name="T73" fmla="*/ 0 h 221"/>
                <a:gd name="T74" fmla="*/ 0 w 103"/>
                <a:gd name="T75" fmla="*/ 0 h 221"/>
                <a:gd name="T76" fmla="*/ 0 w 103"/>
                <a:gd name="T77" fmla="*/ 0 h 221"/>
                <a:gd name="T78" fmla="*/ 0 w 103"/>
                <a:gd name="T79" fmla="*/ 0 h 221"/>
                <a:gd name="T80" fmla="*/ 0 w 103"/>
                <a:gd name="T81" fmla="*/ 0 h 2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"/>
                <a:gd name="T124" fmla="*/ 0 h 221"/>
                <a:gd name="T125" fmla="*/ 103 w 103"/>
                <a:gd name="T126" fmla="*/ 221 h 2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" h="221">
                  <a:moveTo>
                    <a:pt x="0" y="121"/>
                  </a:moveTo>
                  <a:lnTo>
                    <a:pt x="0" y="139"/>
                  </a:lnTo>
                  <a:lnTo>
                    <a:pt x="4" y="156"/>
                  </a:lnTo>
                  <a:lnTo>
                    <a:pt x="12" y="172"/>
                  </a:lnTo>
                  <a:lnTo>
                    <a:pt x="22" y="186"/>
                  </a:lnTo>
                  <a:lnTo>
                    <a:pt x="35" y="197"/>
                  </a:lnTo>
                  <a:lnTo>
                    <a:pt x="50" y="208"/>
                  </a:lnTo>
                  <a:lnTo>
                    <a:pt x="66" y="216"/>
                  </a:lnTo>
                  <a:lnTo>
                    <a:pt x="83" y="220"/>
                  </a:lnTo>
                  <a:lnTo>
                    <a:pt x="89" y="221"/>
                  </a:lnTo>
                  <a:lnTo>
                    <a:pt x="94" y="219"/>
                  </a:lnTo>
                  <a:lnTo>
                    <a:pt x="98" y="216"/>
                  </a:lnTo>
                  <a:lnTo>
                    <a:pt x="100" y="211"/>
                  </a:lnTo>
                  <a:lnTo>
                    <a:pt x="100" y="206"/>
                  </a:lnTo>
                  <a:lnTo>
                    <a:pt x="99" y="201"/>
                  </a:lnTo>
                  <a:lnTo>
                    <a:pt x="96" y="196"/>
                  </a:lnTo>
                  <a:lnTo>
                    <a:pt x="91" y="194"/>
                  </a:lnTo>
                  <a:lnTo>
                    <a:pt x="74" y="188"/>
                  </a:lnTo>
                  <a:lnTo>
                    <a:pt x="58" y="179"/>
                  </a:lnTo>
                  <a:lnTo>
                    <a:pt x="45" y="168"/>
                  </a:lnTo>
                  <a:lnTo>
                    <a:pt x="36" y="155"/>
                  </a:lnTo>
                  <a:lnTo>
                    <a:pt x="30" y="139"/>
                  </a:lnTo>
                  <a:lnTo>
                    <a:pt x="27" y="122"/>
                  </a:lnTo>
                  <a:lnTo>
                    <a:pt x="27" y="103"/>
                  </a:lnTo>
                  <a:lnTo>
                    <a:pt x="32" y="84"/>
                  </a:lnTo>
                  <a:lnTo>
                    <a:pt x="38" y="70"/>
                  </a:lnTo>
                  <a:lnTo>
                    <a:pt x="46" y="57"/>
                  </a:lnTo>
                  <a:lnTo>
                    <a:pt x="56" y="46"/>
                  </a:lnTo>
                  <a:lnTo>
                    <a:pt x="66" y="35"/>
                  </a:lnTo>
                  <a:lnTo>
                    <a:pt x="76" y="25"/>
                  </a:lnTo>
                  <a:lnTo>
                    <a:pt x="86" y="17"/>
                  </a:lnTo>
                  <a:lnTo>
                    <a:pt x="96" y="8"/>
                  </a:lnTo>
                  <a:lnTo>
                    <a:pt x="103" y="1"/>
                  </a:lnTo>
                  <a:lnTo>
                    <a:pt x="96" y="0"/>
                  </a:lnTo>
                  <a:lnTo>
                    <a:pt x="84" y="5"/>
                  </a:lnTo>
                  <a:lnTo>
                    <a:pt x="69" y="17"/>
                  </a:lnTo>
                  <a:lnTo>
                    <a:pt x="51" y="33"/>
                  </a:lnTo>
                  <a:lnTo>
                    <a:pt x="34" y="53"/>
                  </a:lnTo>
                  <a:lnTo>
                    <a:pt x="18" y="75"/>
                  </a:lnTo>
                  <a:lnTo>
                    <a:pt x="7" y="98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9" name="Freeform 547"/>
            <p:cNvSpPr>
              <a:spLocks/>
            </p:cNvSpPr>
            <p:nvPr/>
          </p:nvSpPr>
          <p:spPr bwMode="auto">
            <a:xfrm>
              <a:off x="4571" y="3344"/>
              <a:ext cx="28" cy="41"/>
            </a:xfrm>
            <a:custGeom>
              <a:avLst/>
              <a:gdLst>
                <a:gd name="T0" fmla="*/ 0 w 221"/>
                <a:gd name="T1" fmla="*/ 0 h 288"/>
                <a:gd name="T2" fmla="*/ 0 w 221"/>
                <a:gd name="T3" fmla="*/ 0 h 288"/>
                <a:gd name="T4" fmla="*/ 0 w 221"/>
                <a:gd name="T5" fmla="*/ 0 h 288"/>
                <a:gd name="T6" fmla="*/ 0 w 221"/>
                <a:gd name="T7" fmla="*/ 1 h 288"/>
                <a:gd name="T8" fmla="*/ 0 w 221"/>
                <a:gd name="T9" fmla="*/ 1 h 288"/>
                <a:gd name="T10" fmla="*/ 0 w 221"/>
                <a:gd name="T11" fmla="*/ 1 h 288"/>
                <a:gd name="T12" fmla="*/ 0 w 221"/>
                <a:gd name="T13" fmla="*/ 1 h 288"/>
                <a:gd name="T14" fmla="*/ 0 w 221"/>
                <a:gd name="T15" fmla="*/ 1 h 288"/>
                <a:gd name="T16" fmla="*/ 0 w 221"/>
                <a:gd name="T17" fmla="*/ 1 h 288"/>
                <a:gd name="T18" fmla="*/ 0 w 221"/>
                <a:gd name="T19" fmla="*/ 1 h 288"/>
                <a:gd name="T20" fmla="*/ 0 w 221"/>
                <a:gd name="T21" fmla="*/ 1 h 288"/>
                <a:gd name="T22" fmla="*/ 0 w 221"/>
                <a:gd name="T23" fmla="*/ 1 h 288"/>
                <a:gd name="T24" fmla="*/ 0 w 221"/>
                <a:gd name="T25" fmla="*/ 1 h 288"/>
                <a:gd name="T26" fmla="*/ 0 w 221"/>
                <a:gd name="T27" fmla="*/ 1 h 288"/>
                <a:gd name="T28" fmla="*/ 0 w 221"/>
                <a:gd name="T29" fmla="*/ 1 h 288"/>
                <a:gd name="T30" fmla="*/ 0 w 221"/>
                <a:gd name="T31" fmla="*/ 1 h 288"/>
                <a:gd name="T32" fmla="*/ 0 w 221"/>
                <a:gd name="T33" fmla="*/ 1 h 288"/>
                <a:gd name="T34" fmla="*/ 0 w 221"/>
                <a:gd name="T35" fmla="*/ 1 h 288"/>
                <a:gd name="T36" fmla="*/ 1 w 221"/>
                <a:gd name="T37" fmla="*/ 1 h 288"/>
                <a:gd name="T38" fmla="*/ 1 w 221"/>
                <a:gd name="T39" fmla="*/ 0 h 288"/>
                <a:gd name="T40" fmla="*/ 0 w 221"/>
                <a:gd name="T41" fmla="*/ 0 h 288"/>
                <a:gd name="T42" fmla="*/ 0 w 221"/>
                <a:gd name="T43" fmla="*/ 0 h 288"/>
                <a:gd name="T44" fmla="*/ 0 w 221"/>
                <a:gd name="T45" fmla="*/ 0 h 288"/>
                <a:gd name="T46" fmla="*/ 0 w 221"/>
                <a:gd name="T47" fmla="*/ 0 h 288"/>
                <a:gd name="T48" fmla="*/ 0 w 221"/>
                <a:gd name="T49" fmla="*/ 0 h 288"/>
                <a:gd name="T50" fmla="*/ 0 w 221"/>
                <a:gd name="T51" fmla="*/ 0 h 288"/>
                <a:gd name="T52" fmla="*/ 0 w 221"/>
                <a:gd name="T53" fmla="*/ 0 h 288"/>
                <a:gd name="T54" fmla="*/ 0 w 221"/>
                <a:gd name="T55" fmla="*/ 0 h 288"/>
                <a:gd name="T56" fmla="*/ 0 w 221"/>
                <a:gd name="T57" fmla="*/ 0 h 288"/>
                <a:gd name="T58" fmla="*/ 0 w 221"/>
                <a:gd name="T59" fmla="*/ 0 h 288"/>
                <a:gd name="T60" fmla="*/ 0 w 221"/>
                <a:gd name="T61" fmla="*/ 0 h 288"/>
                <a:gd name="T62" fmla="*/ 0 w 221"/>
                <a:gd name="T63" fmla="*/ 0 h 288"/>
                <a:gd name="T64" fmla="*/ 0 w 221"/>
                <a:gd name="T65" fmla="*/ 0 h 288"/>
                <a:gd name="T66" fmla="*/ 0 w 221"/>
                <a:gd name="T67" fmla="*/ 0 h 288"/>
                <a:gd name="T68" fmla="*/ 0 w 221"/>
                <a:gd name="T69" fmla="*/ 0 h 288"/>
                <a:gd name="T70" fmla="*/ 0 w 221"/>
                <a:gd name="T71" fmla="*/ 0 h 288"/>
                <a:gd name="T72" fmla="*/ 0 w 221"/>
                <a:gd name="T73" fmla="*/ 0 h 288"/>
                <a:gd name="T74" fmla="*/ 0 w 221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1"/>
                <a:gd name="T115" fmla="*/ 0 h 288"/>
                <a:gd name="T116" fmla="*/ 221 w 221"/>
                <a:gd name="T117" fmla="*/ 288 h 2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1" h="288">
                  <a:moveTo>
                    <a:pt x="179" y="108"/>
                  </a:moveTo>
                  <a:lnTo>
                    <a:pt x="186" y="115"/>
                  </a:lnTo>
                  <a:lnTo>
                    <a:pt x="193" y="124"/>
                  </a:lnTo>
                  <a:lnTo>
                    <a:pt x="197" y="133"/>
                  </a:lnTo>
                  <a:lnTo>
                    <a:pt x="201" y="143"/>
                  </a:lnTo>
                  <a:lnTo>
                    <a:pt x="202" y="153"/>
                  </a:lnTo>
                  <a:lnTo>
                    <a:pt x="202" y="163"/>
                  </a:lnTo>
                  <a:lnTo>
                    <a:pt x="199" y="174"/>
                  </a:lnTo>
                  <a:lnTo>
                    <a:pt x="195" y="184"/>
                  </a:lnTo>
                  <a:lnTo>
                    <a:pt x="187" y="194"/>
                  </a:lnTo>
                  <a:lnTo>
                    <a:pt x="179" y="204"/>
                  </a:lnTo>
                  <a:lnTo>
                    <a:pt x="170" y="212"/>
                  </a:lnTo>
                  <a:lnTo>
                    <a:pt x="159" y="221"/>
                  </a:lnTo>
                  <a:lnTo>
                    <a:pt x="150" y="229"/>
                  </a:lnTo>
                  <a:lnTo>
                    <a:pt x="139" y="237"/>
                  </a:lnTo>
                  <a:lnTo>
                    <a:pt x="129" y="246"/>
                  </a:lnTo>
                  <a:lnTo>
                    <a:pt x="119" y="255"/>
                  </a:lnTo>
                  <a:lnTo>
                    <a:pt x="116" y="258"/>
                  </a:lnTo>
                  <a:lnTo>
                    <a:pt x="114" y="263"/>
                  </a:lnTo>
                  <a:lnTo>
                    <a:pt x="112" y="267"/>
                  </a:lnTo>
                  <a:lnTo>
                    <a:pt x="110" y="271"/>
                  </a:lnTo>
                  <a:lnTo>
                    <a:pt x="109" y="276"/>
                  </a:lnTo>
                  <a:lnTo>
                    <a:pt x="109" y="280"/>
                  </a:lnTo>
                  <a:lnTo>
                    <a:pt x="110" y="284"/>
                  </a:lnTo>
                  <a:lnTo>
                    <a:pt x="113" y="287"/>
                  </a:lnTo>
                  <a:lnTo>
                    <a:pt x="117" y="288"/>
                  </a:lnTo>
                  <a:lnTo>
                    <a:pt x="121" y="288"/>
                  </a:lnTo>
                  <a:lnTo>
                    <a:pt x="125" y="287"/>
                  </a:lnTo>
                  <a:lnTo>
                    <a:pt x="129" y="284"/>
                  </a:lnTo>
                  <a:lnTo>
                    <a:pt x="139" y="272"/>
                  </a:lnTo>
                  <a:lnTo>
                    <a:pt x="151" y="261"/>
                  </a:lnTo>
                  <a:lnTo>
                    <a:pt x="162" y="250"/>
                  </a:lnTo>
                  <a:lnTo>
                    <a:pt x="175" y="239"/>
                  </a:lnTo>
                  <a:lnTo>
                    <a:pt x="186" y="229"/>
                  </a:lnTo>
                  <a:lnTo>
                    <a:pt x="197" y="217"/>
                  </a:lnTo>
                  <a:lnTo>
                    <a:pt x="207" y="204"/>
                  </a:lnTo>
                  <a:lnTo>
                    <a:pt x="215" y="190"/>
                  </a:lnTo>
                  <a:lnTo>
                    <a:pt x="220" y="174"/>
                  </a:lnTo>
                  <a:lnTo>
                    <a:pt x="221" y="158"/>
                  </a:lnTo>
                  <a:lnTo>
                    <a:pt x="218" y="142"/>
                  </a:lnTo>
                  <a:lnTo>
                    <a:pt x="213" y="127"/>
                  </a:lnTo>
                  <a:lnTo>
                    <a:pt x="204" y="112"/>
                  </a:lnTo>
                  <a:lnTo>
                    <a:pt x="194" y="99"/>
                  </a:lnTo>
                  <a:lnTo>
                    <a:pt x="181" y="87"/>
                  </a:lnTo>
                  <a:lnTo>
                    <a:pt x="169" y="77"/>
                  </a:lnTo>
                  <a:lnTo>
                    <a:pt x="159" y="69"/>
                  </a:lnTo>
                  <a:lnTo>
                    <a:pt x="149" y="63"/>
                  </a:lnTo>
                  <a:lnTo>
                    <a:pt x="137" y="55"/>
                  </a:lnTo>
                  <a:lnTo>
                    <a:pt x="125" y="48"/>
                  </a:lnTo>
                  <a:lnTo>
                    <a:pt x="114" y="40"/>
                  </a:lnTo>
                  <a:lnTo>
                    <a:pt x="101" y="33"/>
                  </a:lnTo>
                  <a:lnTo>
                    <a:pt x="89" y="27"/>
                  </a:lnTo>
                  <a:lnTo>
                    <a:pt x="77" y="20"/>
                  </a:lnTo>
                  <a:lnTo>
                    <a:pt x="66" y="15"/>
                  </a:lnTo>
                  <a:lnTo>
                    <a:pt x="54" y="9"/>
                  </a:lnTo>
                  <a:lnTo>
                    <a:pt x="42" y="6"/>
                  </a:lnTo>
                  <a:lnTo>
                    <a:pt x="32" y="3"/>
                  </a:lnTo>
                  <a:lnTo>
                    <a:pt x="22" y="1"/>
                  </a:lnTo>
                  <a:lnTo>
                    <a:pt x="14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5"/>
                  </a:lnTo>
                  <a:lnTo>
                    <a:pt x="16" y="8"/>
                  </a:lnTo>
                  <a:lnTo>
                    <a:pt x="26" y="13"/>
                  </a:lnTo>
                  <a:lnTo>
                    <a:pt x="35" y="17"/>
                  </a:lnTo>
                  <a:lnTo>
                    <a:pt x="47" y="22"/>
                  </a:lnTo>
                  <a:lnTo>
                    <a:pt x="58" y="28"/>
                  </a:lnTo>
                  <a:lnTo>
                    <a:pt x="71" y="34"/>
                  </a:lnTo>
                  <a:lnTo>
                    <a:pt x="83" y="40"/>
                  </a:lnTo>
                  <a:lnTo>
                    <a:pt x="96" y="48"/>
                  </a:lnTo>
                  <a:lnTo>
                    <a:pt x="109" y="55"/>
                  </a:lnTo>
                  <a:lnTo>
                    <a:pt x="121" y="64"/>
                  </a:lnTo>
                  <a:lnTo>
                    <a:pt x="134" y="72"/>
                  </a:lnTo>
                  <a:lnTo>
                    <a:pt x="146" y="81"/>
                  </a:lnTo>
                  <a:lnTo>
                    <a:pt x="158" y="90"/>
                  </a:lnTo>
                  <a:lnTo>
                    <a:pt x="169" y="98"/>
                  </a:lnTo>
                  <a:lnTo>
                    <a:pt x="179" y="10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60" name="Freeform 551"/>
            <p:cNvSpPr>
              <a:spLocks/>
            </p:cNvSpPr>
            <p:nvPr/>
          </p:nvSpPr>
          <p:spPr bwMode="auto">
            <a:xfrm>
              <a:off x="4541" y="3392"/>
              <a:ext cx="9" cy="25"/>
            </a:xfrm>
            <a:custGeom>
              <a:avLst/>
              <a:gdLst>
                <a:gd name="T0" fmla="*/ 0 w 74"/>
                <a:gd name="T1" fmla="*/ 0 h 174"/>
                <a:gd name="T2" fmla="*/ 0 w 74"/>
                <a:gd name="T3" fmla="*/ 0 h 174"/>
                <a:gd name="T4" fmla="*/ 0 w 74"/>
                <a:gd name="T5" fmla="*/ 0 h 174"/>
                <a:gd name="T6" fmla="*/ 0 w 74"/>
                <a:gd name="T7" fmla="*/ 0 h 174"/>
                <a:gd name="T8" fmla="*/ 0 w 74"/>
                <a:gd name="T9" fmla="*/ 0 h 174"/>
                <a:gd name="T10" fmla="*/ 0 w 74"/>
                <a:gd name="T11" fmla="*/ 0 h 174"/>
                <a:gd name="T12" fmla="*/ 0 w 74"/>
                <a:gd name="T13" fmla="*/ 0 h 174"/>
                <a:gd name="T14" fmla="*/ 0 w 74"/>
                <a:gd name="T15" fmla="*/ 0 h 174"/>
                <a:gd name="T16" fmla="*/ 0 w 74"/>
                <a:gd name="T17" fmla="*/ 0 h 174"/>
                <a:gd name="T18" fmla="*/ 0 w 74"/>
                <a:gd name="T19" fmla="*/ 0 h 174"/>
                <a:gd name="T20" fmla="*/ 0 w 74"/>
                <a:gd name="T21" fmla="*/ 0 h 174"/>
                <a:gd name="T22" fmla="*/ 0 w 74"/>
                <a:gd name="T23" fmla="*/ 0 h 174"/>
                <a:gd name="T24" fmla="*/ 0 w 74"/>
                <a:gd name="T25" fmla="*/ 0 h 174"/>
                <a:gd name="T26" fmla="*/ 0 w 74"/>
                <a:gd name="T27" fmla="*/ 0 h 174"/>
                <a:gd name="T28" fmla="*/ 0 w 74"/>
                <a:gd name="T29" fmla="*/ 0 h 174"/>
                <a:gd name="T30" fmla="*/ 0 w 74"/>
                <a:gd name="T31" fmla="*/ 1 h 174"/>
                <a:gd name="T32" fmla="*/ 0 w 74"/>
                <a:gd name="T33" fmla="*/ 1 h 174"/>
                <a:gd name="T34" fmla="*/ 0 w 74"/>
                <a:gd name="T35" fmla="*/ 0 h 174"/>
                <a:gd name="T36" fmla="*/ 0 w 74"/>
                <a:gd name="T37" fmla="*/ 0 h 174"/>
                <a:gd name="T38" fmla="*/ 0 w 74"/>
                <a:gd name="T39" fmla="*/ 0 h 174"/>
                <a:gd name="T40" fmla="*/ 0 w 74"/>
                <a:gd name="T41" fmla="*/ 0 h 174"/>
                <a:gd name="T42" fmla="*/ 0 w 74"/>
                <a:gd name="T43" fmla="*/ 0 h 174"/>
                <a:gd name="T44" fmla="*/ 0 w 74"/>
                <a:gd name="T45" fmla="*/ 0 h 174"/>
                <a:gd name="T46" fmla="*/ 0 w 74"/>
                <a:gd name="T47" fmla="*/ 0 h 174"/>
                <a:gd name="T48" fmla="*/ 0 w 74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174"/>
                <a:gd name="T77" fmla="*/ 74 w 74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174">
                  <a:moveTo>
                    <a:pt x="28" y="12"/>
                  </a:moveTo>
                  <a:lnTo>
                    <a:pt x="26" y="7"/>
                  </a:lnTo>
                  <a:lnTo>
                    <a:pt x="23" y="3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5" y="39"/>
                  </a:lnTo>
                  <a:lnTo>
                    <a:pt x="13" y="66"/>
                  </a:lnTo>
                  <a:lnTo>
                    <a:pt x="24" y="92"/>
                  </a:lnTo>
                  <a:lnTo>
                    <a:pt x="36" y="118"/>
                  </a:lnTo>
                  <a:lnTo>
                    <a:pt x="49" y="141"/>
                  </a:lnTo>
                  <a:lnTo>
                    <a:pt x="61" y="159"/>
                  </a:lnTo>
                  <a:lnTo>
                    <a:pt x="69" y="171"/>
                  </a:lnTo>
                  <a:lnTo>
                    <a:pt x="74" y="174"/>
                  </a:lnTo>
                  <a:lnTo>
                    <a:pt x="72" y="162"/>
                  </a:lnTo>
                  <a:lnTo>
                    <a:pt x="67" y="147"/>
                  </a:lnTo>
                  <a:lnTo>
                    <a:pt x="61" y="128"/>
                  </a:lnTo>
                  <a:lnTo>
                    <a:pt x="53" y="105"/>
                  </a:lnTo>
                  <a:lnTo>
                    <a:pt x="46" y="82"/>
                  </a:lnTo>
                  <a:lnTo>
                    <a:pt x="38" y="58"/>
                  </a:lnTo>
                  <a:lnTo>
                    <a:pt x="32" y="35"/>
                  </a:lnTo>
                  <a:lnTo>
                    <a:pt x="2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61" name="Freeform 552"/>
            <p:cNvSpPr>
              <a:spLocks/>
            </p:cNvSpPr>
            <p:nvPr/>
          </p:nvSpPr>
          <p:spPr bwMode="auto">
            <a:xfrm>
              <a:off x="4537" y="3379"/>
              <a:ext cx="5" cy="12"/>
            </a:xfrm>
            <a:custGeom>
              <a:avLst/>
              <a:gdLst>
                <a:gd name="T0" fmla="*/ 0 w 39"/>
                <a:gd name="T1" fmla="*/ 0 h 87"/>
                <a:gd name="T2" fmla="*/ 0 w 39"/>
                <a:gd name="T3" fmla="*/ 0 h 87"/>
                <a:gd name="T4" fmla="*/ 0 w 39"/>
                <a:gd name="T5" fmla="*/ 0 h 87"/>
                <a:gd name="T6" fmla="*/ 0 w 39"/>
                <a:gd name="T7" fmla="*/ 0 h 87"/>
                <a:gd name="T8" fmla="*/ 0 w 39"/>
                <a:gd name="T9" fmla="*/ 0 h 87"/>
                <a:gd name="T10" fmla="*/ 0 w 39"/>
                <a:gd name="T11" fmla="*/ 0 h 87"/>
                <a:gd name="T12" fmla="*/ 0 w 39"/>
                <a:gd name="T13" fmla="*/ 0 h 87"/>
                <a:gd name="T14" fmla="*/ 0 w 39"/>
                <a:gd name="T15" fmla="*/ 0 h 87"/>
                <a:gd name="T16" fmla="*/ 0 w 39"/>
                <a:gd name="T17" fmla="*/ 0 h 87"/>
                <a:gd name="T18" fmla="*/ 0 w 39"/>
                <a:gd name="T19" fmla="*/ 0 h 87"/>
                <a:gd name="T20" fmla="*/ 0 w 39"/>
                <a:gd name="T21" fmla="*/ 0 h 87"/>
                <a:gd name="T22" fmla="*/ 0 w 39"/>
                <a:gd name="T23" fmla="*/ 0 h 87"/>
                <a:gd name="T24" fmla="*/ 0 w 39"/>
                <a:gd name="T25" fmla="*/ 0 h 87"/>
                <a:gd name="T26" fmla="*/ 0 w 39"/>
                <a:gd name="T27" fmla="*/ 0 h 87"/>
                <a:gd name="T28" fmla="*/ 0 w 39"/>
                <a:gd name="T29" fmla="*/ 0 h 87"/>
                <a:gd name="T30" fmla="*/ 0 w 39"/>
                <a:gd name="T31" fmla="*/ 0 h 87"/>
                <a:gd name="T32" fmla="*/ 0 w 39"/>
                <a:gd name="T33" fmla="*/ 0 h 87"/>
                <a:gd name="T34" fmla="*/ 0 w 39"/>
                <a:gd name="T35" fmla="*/ 0 h 87"/>
                <a:gd name="T36" fmla="*/ 0 w 39"/>
                <a:gd name="T37" fmla="*/ 0 h 87"/>
                <a:gd name="T38" fmla="*/ 0 w 39"/>
                <a:gd name="T39" fmla="*/ 0 h 87"/>
                <a:gd name="T40" fmla="*/ 0 w 39"/>
                <a:gd name="T41" fmla="*/ 0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9"/>
                <a:gd name="T64" fmla="*/ 0 h 87"/>
                <a:gd name="T65" fmla="*/ 39 w 39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9" h="87">
                  <a:moveTo>
                    <a:pt x="20" y="9"/>
                  </a:moveTo>
                  <a:lnTo>
                    <a:pt x="19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2"/>
                  </a:lnTo>
                  <a:lnTo>
                    <a:pt x="3" y="35"/>
                  </a:lnTo>
                  <a:lnTo>
                    <a:pt x="7" y="48"/>
                  </a:lnTo>
                  <a:lnTo>
                    <a:pt x="13" y="60"/>
                  </a:lnTo>
                  <a:lnTo>
                    <a:pt x="19" y="72"/>
                  </a:lnTo>
                  <a:lnTo>
                    <a:pt x="25" y="81"/>
                  </a:lnTo>
                  <a:lnTo>
                    <a:pt x="33" y="86"/>
                  </a:lnTo>
                  <a:lnTo>
                    <a:pt x="38" y="87"/>
                  </a:lnTo>
                  <a:lnTo>
                    <a:pt x="39" y="70"/>
                  </a:lnTo>
                  <a:lnTo>
                    <a:pt x="34" y="50"/>
                  </a:lnTo>
                  <a:lnTo>
                    <a:pt x="27" y="29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62" name="Freeform 553"/>
            <p:cNvSpPr>
              <a:spLocks/>
            </p:cNvSpPr>
            <p:nvPr/>
          </p:nvSpPr>
          <p:spPr bwMode="auto">
            <a:xfrm>
              <a:off x="4533" y="3370"/>
              <a:ext cx="4" cy="7"/>
            </a:xfrm>
            <a:custGeom>
              <a:avLst/>
              <a:gdLst>
                <a:gd name="T0" fmla="*/ 0 w 34"/>
                <a:gd name="T1" fmla="*/ 0 h 51"/>
                <a:gd name="T2" fmla="*/ 0 w 34"/>
                <a:gd name="T3" fmla="*/ 0 h 51"/>
                <a:gd name="T4" fmla="*/ 0 w 34"/>
                <a:gd name="T5" fmla="*/ 0 h 51"/>
                <a:gd name="T6" fmla="*/ 0 w 34"/>
                <a:gd name="T7" fmla="*/ 0 h 51"/>
                <a:gd name="T8" fmla="*/ 0 w 34"/>
                <a:gd name="T9" fmla="*/ 0 h 51"/>
                <a:gd name="T10" fmla="*/ 0 w 34"/>
                <a:gd name="T11" fmla="*/ 0 h 51"/>
                <a:gd name="T12" fmla="*/ 0 w 34"/>
                <a:gd name="T13" fmla="*/ 0 h 51"/>
                <a:gd name="T14" fmla="*/ 0 w 34"/>
                <a:gd name="T15" fmla="*/ 0 h 51"/>
                <a:gd name="T16" fmla="*/ 0 w 34"/>
                <a:gd name="T17" fmla="*/ 0 h 51"/>
                <a:gd name="T18" fmla="*/ 0 w 34"/>
                <a:gd name="T19" fmla="*/ 0 h 51"/>
                <a:gd name="T20" fmla="*/ 0 w 34"/>
                <a:gd name="T21" fmla="*/ 0 h 51"/>
                <a:gd name="T22" fmla="*/ 0 w 34"/>
                <a:gd name="T23" fmla="*/ 0 h 51"/>
                <a:gd name="T24" fmla="*/ 0 w 34"/>
                <a:gd name="T25" fmla="*/ 0 h 51"/>
                <a:gd name="T26" fmla="*/ 0 w 34"/>
                <a:gd name="T27" fmla="*/ 0 h 51"/>
                <a:gd name="T28" fmla="*/ 0 w 34"/>
                <a:gd name="T29" fmla="*/ 0 h 51"/>
                <a:gd name="T30" fmla="*/ 0 w 34"/>
                <a:gd name="T31" fmla="*/ 0 h 51"/>
                <a:gd name="T32" fmla="*/ 0 w 34"/>
                <a:gd name="T33" fmla="*/ 0 h 51"/>
                <a:gd name="T34" fmla="*/ 0 w 34"/>
                <a:gd name="T35" fmla="*/ 0 h 51"/>
                <a:gd name="T36" fmla="*/ 0 w 34"/>
                <a:gd name="T37" fmla="*/ 0 h 51"/>
                <a:gd name="T38" fmla="*/ 0 w 34"/>
                <a:gd name="T39" fmla="*/ 0 h 51"/>
                <a:gd name="T40" fmla="*/ 0 w 34"/>
                <a:gd name="T41" fmla="*/ 0 h 51"/>
                <a:gd name="T42" fmla="*/ 0 w 34"/>
                <a:gd name="T43" fmla="*/ 0 h 51"/>
                <a:gd name="T44" fmla="*/ 0 w 34"/>
                <a:gd name="T45" fmla="*/ 0 h 51"/>
                <a:gd name="T46" fmla="*/ 0 w 34"/>
                <a:gd name="T47" fmla="*/ 0 h 51"/>
                <a:gd name="T48" fmla="*/ 0 w 34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"/>
                <a:gd name="T76" fmla="*/ 0 h 51"/>
                <a:gd name="T77" fmla="*/ 34 w 34"/>
                <a:gd name="T78" fmla="*/ 51 h 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" h="51">
                  <a:moveTo>
                    <a:pt x="18" y="7"/>
                  </a:moveTo>
                  <a:lnTo>
                    <a:pt x="18" y="8"/>
                  </a:lnTo>
                  <a:lnTo>
                    <a:pt x="17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4" y="23"/>
                  </a:lnTo>
                  <a:lnTo>
                    <a:pt x="8" y="30"/>
                  </a:lnTo>
                  <a:lnTo>
                    <a:pt x="13" y="37"/>
                  </a:lnTo>
                  <a:lnTo>
                    <a:pt x="18" y="43"/>
                  </a:lnTo>
                  <a:lnTo>
                    <a:pt x="25" y="47"/>
                  </a:lnTo>
                  <a:lnTo>
                    <a:pt x="30" y="51"/>
                  </a:lnTo>
                  <a:lnTo>
                    <a:pt x="34" y="51"/>
                  </a:lnTo>
                  <a:lnTo>
                    <a:pt x="33" y="40"/>
                  </a:lnTo>
                  <a:lnTo>
                    <a:pt x="29" y="27"/>
                  </a:lnTo>
                  <a:lnTo>
                    <a:pt x="23" y="15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63" name="Freeform 554"/>
            <p:cNvSpPr>
              <a:spLocks/>
            </p:cNvSpPr>
            <p:nvPr/>
          </p:nvSpPr>
          <p:spPr bwMode="auto">
            <a:xfrm>
              <a:off x="4529" y="3364"/>
              <a:ext cx="6" cy="4"/>
            </a:xfrm>
            <a:custGeom>
              <a:avLst/>
              <a:gdLst>
                <a:gd name="T0" fmla="*/ 0 w 46"/>
                <a:gd name="T1" fmla="*/ 0 h 33"/>
                <a:gd name="T2" fmla="*/ 0 w 46"/>
                <a:gd name="T3" fmla="*/ 0 h 33"/>
                <a:gd name="T4" fmla="*/ 0 w 46"/>
                <a:gd name="T5" fmla="*/ 0 h 33"/>
                <a:gd name="T6" fmla="*/ 0 w 46"/>
                <a:gd name="T7" fmla="*/ 0 h 33"/>
                <a:gd name="T8" fmla="*/ 0 w 46"/>
                <a:gd name="T9" fmla="*/ 0 h 33"/>
                <a:gd name="T10" fmla="*/ 0 w 46"/>
                <a:gd name="T11" fmla="*/ 0 h 33"/>
                <a:gd name="T12" fmla="*/ 0 w 46"/>
                <a:gd name="T13" fmla="*/ 0 h 33"/>
                <a:gd name="T14" fmla="*/ 0 w 46"/>
                <a:gd name="T15" fmla="*/ 0 h 33"/>
                <a:gd name="T16" fmla="*/ 0 w 46"/>
                <a:gd name="T17" fmla="*/ 0 h 33"/>
                <a:gd name="T18" fmla="*/ 0 w 46"/>
                <a:gd name="T19" fmla="*/ 0 h 33"/>
                <a:gd name="T20" fmla="*/ 0 w 46"/>
                <a:gd name="T21" fmla="*/ 0 h 33"/>
                <a:gd name="T22" fmla="*/ 0 w 46"/>
                <a:gd name="T23" fmla="*/ 0 h 33"/>
                <a:gd name="T24" fmla="*/ 0 w 46"/>
                <a:gd name="T25" fmla="*/ 0 h 33"/>
                <a:gd name="T26" fmla="*/ 0 w 46"/>
                <a:gd name="T27" fmla="*/ 0 h 33"/>
                <a:gd name="T28" fmla="*/ 0 w 46"/>
                <a:gd name="T29" fmla="*/ 0 h 33"/>
                <a:gd name="T30" fmla="*/ 0 w 46"/>
                <a:gd name="T31" fmla="*/ 0 h 33"/>
                <a:gd name="T32" fmla="*/ 0 w 46"/>
                <a:gd name="T33" fmla="*/ 0 h 33"/>
                <a:gd name="T34" fmla="*/ 0 w 46"/>
                <a:gd name="T35" fmla="*/ 0 h 33"/>
                <a:gd name="T36" fmla="*/ 0 w 46"/>
                <a:gd name="T37" fmla="*/ 0 h 33"/>
                <a:gd name="T38" fmla="*/ 0 w 46"/>
                <a:gd name="T39" fmla="*/ 0 h 33"/>
                <a:gd name="T40" fmla="*/ 0 w 46"/>
                <a:gd name="T41" fmla="*/ 0 h 33"/>
                <a:gd name="T42" fmla="*/ 0 w 46"/>
                <a:gd name="T43" fmla="*/ 0 h 33"/>
                <a:gd name="T44" fmla="*/ 0 w 46"/>
                <a:gd name="T45" fmla="*/ 0 h 33"/>
                <a:gd name="T46" fmla="*/ 0 w 46"/>
                <a:gd name="T47" fmla="*/ 0 h 33"/>
                <a:gd name="T48" fmla="*/ 0 w 46"/>
                <a:gd name="T49" fmla="*/ 0 h 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33"/>
                <a:gd name="T77" fmla="*/ 46 w 46"/>
                <a:gd name="T78" fmla="*/ 33 h 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33">
                  <a:moveTo>
                    <a:pt x="37" y="24"/>
                  </a:moveTo>
                  <a:lnTo>
                    <a:pt x="41" y="22"/>
                  </a:lnTo>
                  <a:lnTo>
                    <a:pt x="45" y="19"/>
                  </a:lnTo>
                  <a:lnTo>
                    <a:pt x="46" y="15"/>
                  </a:lnTo>
                  <a:lnTo>
                    <a:pt x="46" y="10"/>
                  </a:lnTo>
                  <a:lnTo>
                    <a:pt x="44" y="5"/>
                  </a:lnTo>
                  <a:lnTo>
                    <a:pt x="41" y="2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5" y="1"/>
                  </a:lnTo>
                  <a:lnTo>
                    <a:pt x="19" y="3"/>
                  </a:lnTo>
                  <a:lnTo>
                    <a:pt x="12" y="7"/>
                  </a:lnTo>
                  <a:lnTo>
                    <a:pt x="5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7" y="33"/>
                  </a:lnTo>
                  <a:lnTo>
                    <a:pt x="12" y="33"/>
                  </a:lnTo>
                  <a:lnTo>
                    <a:pt x="16" y="33"/>
                  </a:lnTo>
                  <a:lnTo>
                    <a:pt x="21" y="31"/>
                  </a:lnTo>
                  <a:lnTo>
                    <a:pt x="26" y="30"/>
                  </a:lnTo>
                  <a:lnTo>
                    <a:pt x="32" y="28"/>
                  </a:lnTo>
                  <a:lnTo>
                    <a:pt x="3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64" name="Freeform 583"/>
            <p:cNvSpPr>
              <a:spLocks/>
            </p:cNvSpPr>
            <p:nvPr/>
          </p:nvSpPr>
          <p:spPr bwMode="auto">
            <a:xfrm>
              <a:off x="4502" y="3356"/>
              <a:ext cx="23" cy="31"/>
            </a:xfrm>
            <a:custGeom>
              <a:avLst/>
              <a:gdLst>
                <a:gd name="T0" fmla="*/ 0 w 177"/>
                <a:gd name="T1" fmla="*/ 0 h 219"/>
                <a:gd name="T2" fmla="*/ 0 w 177"/>
                <a:gd name="T3" fmla="*/ 0 h 219"/>
                <a:gd name="T4" fmla="*/ 0 w 177"/>
                <a:gd name="T5" fmla="*/ 0 h 219"/>
                <a:gd name="T6" fmla="*/ 0 w 177"/>
                <a:gd name="T7" fmla="*/ 0 h 219"/>
                <a:gd name="T8" fmla="*/ 0 w 177"/>
                <a:gd name="T9" fmla="*/ 0 h 219"/>
                <a:gd name="T10" fmla="*/ 0 w 177"/>
                <a:gd name="T11" fmla="*/ 0 h 219"/>
                <a:gd name="T12" fmla="*/ 0 w 177"/>
                <a:gd name="T13" fmla="*/ 0 h 219"/>
                <a:gd name="T14" fmla="*/ 0 w 177"/>
                <a:gd name="T15" fmla="*/ 0 h 219"/>
                <a:gd name="T16" fmla="*/ 0 w 177"/>
                <a:gd name="T17" fmla="*/ 0 h 219"/>
                <a:gd name="T18" fmla="*/ 0 w 177"/>
                <a:gd name="T19" fmla="*/ 0 h 219"/>
                <a:gd name="T20" fmla="*/ 0 w 177"/>
                <a:gd name="T21" fmla="*/ 1 h 219"/>
                <a:gd name="T22" fmla="*/ 0 w 177"/>
                <a:gd name="T23" fmla="*/ 1 h 219"/>
                <a:gd name="T24" fmla="*/ 0 w 177"/>
                <a:gd name="T25" fmla="*/ 1 h 219"/>
                <a:gd name="T26" fmla="*/ 0 w 177"/>
                <a:gd name="T27" fmla="*/ 1 h 219"/>
                <a:gd name="T28" fmla="*/ 0 w 177"/>
                <a:gd name="T29" fmla="*/ 1 h 219"/>
                <a:gd name="T30" fmla="*/ 0 w 177"/>
                <a:gd name="T31" fmla="*/ 1 h 219"/>
                <a:gd name="T32" fmla="*/ 0 w 177"/>
                <a:gd name="T33" fmla="*/ 1 h 219"/>
                <a:gd name="T34" fmla="*/ 0 w 177"/>
                <a:gd name="T35" fmla="*/ 1 h 219"/>
                <a:gd name="T36" fmla="*/ 0 w 177"/>
                <a:gd name="T37" fmla="*/ 1 h 219"/>
                <a:gd name="T38" fmla="*/ 0 w 177"/>
                <a:gd name="T39" fmla="*/ 1 h 219"/>
                <a:gd name="T40" fmla="*/ 0 w 177"/>
                <a:gd name="T41" fmla="*/ 1 h 219"/>
                <a:gd name="T42" fmla="*/ 0 w 177"/>
                <a:gd name="T43" fmla="*/ 1 h 219"/>
                <a:gd name="T44" fmla="*/ 0 w 177"/>
                <a:gd name="T45" fmla="*/ 1 h 219"/>
                <a:gd name="T46" fmla="*/ 0 w 177"/>
                <a:gd name="T47" fmla="*/ 1 h 219"/>
                <a:gd name="T48" fmla="*/ 0 w 177"/>
                <a:gd name="T49" fmla="*/ 1 h 219"/>
                <a:gd name="T50" fmla="*/ 0 w 177"/>
                <a:gd name="T51" fmla="*/ 1 h 219"/>
                <a:gd name="T52" fmla="*/ 0 w 177"/>
                <a:gd name="T53" fmla="*/ 1 h 219"/>
                <a:gd name="T54" fmla="*/ 0 w 177"/>
                <a:gd name="T55" fmla="*/ 1 h 219"/>
                <a:gd name="T56" fmla="*/ 0 w 177"/>
                <a:gd name="T57" fmla="*/ 1 h 219"/>
                <a:gd name="T58" fmla="*/ 0 w 177"/>
                <a:gd name="T59" fmla="*/ 1 h 219"/>
                <a:gd name="T60" fmla="*/ 0 w 177"/>
                <a:gd name="T61" fmla="*/ 1 h 219"/>
                <a:gd name="T62" fmla="*/ 0 w 177"/>
                <a:gd name="T63" fmla="*/ 1 h 219"/>
                <a:gd name="T64" fmla="*/ 0 w 177"/>
                <a:gd name="T65" fmla="*/ 1 h 219"/>
                <a:gd name="T66" fmla="*/ 0 w 177"/>
                <a:gd name="T67" fmla="*/ 1 h 219"/>
                <a:gd name="T68" fmla="*/ 0 w 177"/>
                <a:gd name="T69" fmla="*/ 1 h 219"/>
                <a:gd name="T70" fmla="*/ 0 w 177"/>
                <a:gd name="T71" fmla="*/ 1 h 219"/>
                <a:gd name="T72" fmla="*/ 0 w 177"/>
                <a:gd name="T73" fmla="*/ 0 h 219"/>
                <a:gd name="T74" fmla="*/ 0 w 177"/>
                <a:gd name="T75" fmla="*/ 0 h 219"/>
                <a:gd name="T76" fmla="*/ 0 w 177"/>
                <a:gd name="T77" fmla="*/ 0 h 219"/>
                <a:gd name="T78" fmla="*/ 0 w 177"/>
                <a:gd name="T79" fmla="*/ 0 h 219"/>
                <a:gd name="T80" fmla="*/ 0 w 177"/>
                <a:gd name="T81" fmla="*/ 0 h 219"/>
                <a:gd name="T82" fmla="*/ 0 w 177"/>
                <a:gd name="T83" fmla="*/ 0 h 219"/>
                <a:gd name="T84" fmla="*/ 0 w 177"/>
                <a:gd name="T85" fmla="*/ 0 h 219"/>
                <a:gd name="T86" fmla="*/ 0 w 177"/>
                <a:gd name="T87" fmla="*/ 0 h 219"/>
                <a:gd name="T88" fmla="*/ 0 w 177"/>
                <a:gd name="T89" fmla="*/ 0 h 219"/>
                <a:gd name="T90" fmla="*/ 0 w 177"/>
                <a:gd name="T91" fmla="*/ 0 h 219"/>
                <a:gd name="T92" fmla="*/ 0 w 177"/>
                <a:gd name="T93" fmla="*/ 0 h 219"/>
                <a:gd name="T94" fmla="*/ 0 w 177"/>
                <a:gd name="T95" fmla="*/ 0 h 219"/>
                <a:gd name="T96" fmla="*/ 0 w 177"/>
                <a:gd name="T97" fmla="*/ 0 h 219"/>
                <a:gd name="T98" fmla="*/ 0 w 177"/>
                <a:gd name="T99" fmla="*/ 0 h 219"/>
                <a:gd name="T100" fmla="*/ 0 w 177"/>
                <a:gd name="T101" fmla="*/ 0 h 219"/>
                <a:gd name="T102" fmla="*/ 0 w 177"/>
                <a:gd name="T103" fmla="*/ 0 h 219"/>
                <a:gd name="T104" fmla="*/ 0 w 177"/>
                <a:gd name="T105" fmla="*/ 0 h 219"/>
                <a:gd name="T106" fmla="*/ 0 w 177"/>
                <a:gd name="T107" fmla="*/ 0 h 219"/>
                <a:gd name="T108" fmla="*/ 0 w 177"/>
                <a:gd name="T109" fmla="*/ 0 h 219"/>
                <a:gd name="T110" fmla="*/ 0 w 177"/>
                <a:gd name="T111" fmla="*/ 0 h 219"/>
                <a:gd name="T112" fmla="*/ 0 w 177"/>
                <a:gd name="T113" fmla="*/ 0 h 219"/>
                <a:gd name="T114" fmla="*/ 0 w 177"/>
                <a:gd name="T115" fmla="*/ 0 h 219"/>
                <a:gd name="T116" fmla="*/ 0 w 177"/>
                <a:gd name="T117" fmla="*/ 0 h 219"/>
                <a:gd name="T118" fmla="*/ 0 w 177"/>
                <a:gd name="T119" fmla="*/ 0 h 219"/>
                <a:gd name="T120" fmla="*/ 0 w 177"/>
                <a:gd name="T121" fmla="*/ 0 h 2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7"/>
                <a:gd name="T184" fmla="*/ 0 h 219"/>
                <a:gd name="T185" fmla="*/ 177 w 177"/>
                <a:gd name="T186" fmla="*/ 219 h 21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7" h="219">
                  <a:moveTo>
                    <a:pt x="65" y="33"/>
                  </a:moveTo>
                  <a:lnTo>
                    <a:pt x="52" y="43"/>
                  </a:lnTo>
                  <a:lnTo>
                    <a:pt x="41" y="54"/>
                  </a:lnTo>
                  <a:lnTo>
                    <a:pt x="29" y="66"/>
                  </a:lnTo>
                  <a:lnTo>
                    <a:pt x="20" y="79"/>
                  </a:lnTo>
                  <a:lnTo>
                    <a:pt x="12" y="93"/>
                  </a:lnTo>
                  <a:lnTo>
                    <a:pt x="6" y="107"/>
                  </a:lnTo>
                  <a:lnTo>
                    <a:pt x="2" y="121"/>
                  </a:lnTo>
                  <a:lnTo>
                    <a:pt x="0" y="136"/>
                  </a:lnTo>
                  <a:lnTo>
                    <a:pt x="2" y="158"/>
                  </a:lnTo>
                  <a:lnTo>
                    <a:pt x="10" y="177"/>
                  </a:lnTo>
                  <a:lnTo>
                    <a:pt x="23" y="193"/>
                  </a:lnTo>
                  <a:lnTo>
                    <a:pt x="38" y="204"/>
                  </a:lnTo>
                  <a:lnTo>
                    <a:pt x="57" y="213"/>
                  </a:lnTo>
                  <a:lnTo>
                    <a:pt x="78" y="218"/>
                  </a:lnTo>
                  <a:lnTo>
                    <a:pt x="98" y="219"/>
                  </a:lnTo>
                  <a:lnTo>
                    <a:pt x="118" y="216"/>
                  </a:lnTo>
                  <a:lnTo>
                    <a:pt x="123" y="216"/>
                  </a:lnTo>
                  <a:lnTo>
                    <a:pt x="127" y="214"/>
                  </a:lnTo>
                  <a:lnTo>
                    <a:pt x="130" y="210"/>
                  </a:lnTo>
                  <a:lnTo>
                    <a:pt x="131" y="205"/>
                  </a:lnTo>
                  <a:lnTo>
                    <a:pt x="130" y="203"/>
                  </a:lnTo>
                  <a:lnTo>
                    <a:pt x="127" y="203"/>
                  </a:lnTo>
                  <a:lnTo>
                    <a:pt x="123" y="202"/>
                  </a:lnTo>
                  <a:lnTo>
                    <a:pt x="117" y="202"/>
                  </a:lnTo>
                  <a:lnTo>
                    <a:pt x="111" y="202"/>
                  </a:lnTo>
                  <a:lnTo>
                    <a:pt x="106" y="202"/>
                  </a:lnTo>
                  <a:lnTo>
                    <a:pt x="100" y="202"/>
                  </a:lnTo>
                  <a:lnTo>
                    <a:pt x="97" y="202"/>
                  </a:lnTo>
                  <a:lnTo>
                    <a:pt x="87" y="201"/>
                  </a:lnTo>
                  <a:lnTo>
                    <a:pt x="77" y="200"/>
                  </a:lnTo>
                  <a:lnTo>
                    <a:pt x="67" y="199"/>
                  </a:lnTo>
                  <a:lnTo>
                    <a:pt x="56" y="196"/>
                  </a:lnTo>
                  <a:lnTo>
                    <a:pt x="46" y="193"/>
                  </a:lnTo>
                  <a:lnTo>
                    <a:pt x="35" y="185"/>
                  </a:lnTo>
                  <a:lnTo>
                    <a:pt x="26" y="175"/>
                  </a:lnTo>
                  <a:lnTo>
                    <a:pt x="15" y="162"/>
                  </a:lnTo>
                  <a:lnTo>
                    <a:pt x="13" y="146"/>
                  </a:lnTo>
                  <a:lnTo>
                    <a:pt x="14" y="131"/>
                  </a:lnTo>
                  <a:lnTo>
                    <a:pt x="19" y="116"/>
                  </a:lnTo>
                  <a:lnTo>
                    <a:pt x="25" y="102"/>
                  </a:lnTo>
                  <a:lnTo>
                    <a:pt x="34" y="89"/>
                  </a:lnTo>
                  <a:lnTo>
                    <a:pt x="45" y="76"/>
                  </a:lnTo>
                  <a:lnTo>
                    <a:pt x="56" y="65"/>
                  </a:lnTo>
                  <a:lnTo>
                    <a:pt x="70" y="55"/>
                  </a:lnTo>
                  <a:lnTo>
                    <a:pt x="84" y="45"/>
                  </a:lnTo>
                  <a:lnTo>
                    <a:pt x="98" y="37"/>
                  </a:lnTo>
                  <a:lnTo>
                    <a:pt x="113" y="29"/>
                  </a:lnTo>
                  <a:lnTo>
                    <a:pt x="127" y="23"/>
                  </a:lnTo>
                  <a:lnTo>
                    <a:pt x="141" y="17"/>
                  </a:lnTo>
                  <a:lnTo>
                    <a:pt x="154" y="12"/>
                  </a:lnTo>
                  <a:lnTo>
                    <a:pt x="167" y="9"/>
                  </a:lnTo>
                  <a:lnTo>
                    <a:pt x="177" y="7"/>
                  </a:lnTo>
                  <a:lnTo>
                    <a:pt x="170" y="2"/>
                  </a:lnTo>
                  <a:lnTo>
                    <a:pt x="158" y="0"/>
                  </a:lnTo>
                  <a:lnTo>
                    <a:pt x="145" y="2"/>
                  </a:lnTo>
                  <a:lnTo>
                    <a:pt x="129" y="6"/>
                  </a:lnTo>
                  <a:lnTo>
                    <a:pt x="111" y="11"/>
                  </a:lnTo>
                  <a:lnTo>
                    <a:pt x="94" y="17"/>
                  </a:lnTo>
                  <a:lnTo>
                    <a:pt x="78" y="26"/>
                  </a:lnTo>
                  <a:lnTo>
                    <a:pt x="65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65" name="Freeform 584"/>
            <p:cNvSpPr>
              <a:spLocks/>
            </p:cNvSpPr>
            <p:nvPr/>
          </p:nvSpPr>
          <p:spPr bwMode="auto">
            <a:xfrm>
              <a:off x="4540" y="3355"/>
              <a:ext cx="15" cy="25"/>
            </a:xfrm>
            <a:custGeom>
              <a:avLst/>
              <a:gdLst>
                <a:gd name="T0" fmla="*/ 0 w 115"/>
                <a:gd name="T1" fmla="*/ 0 h 170"/>
                <a:gd name="T2" fmla="*/ 0 w 115"/>
                <a:gd name="T3" fmla="*/ 0 h 170"/>
                <a:gd name="T4" fmla="*/ 0 w 115"/>
                <a:gd name="T5" fmla="*/ 0 h 170"/>
                <a:gd name="T6" fmla="*/ 0 w 115"/>
                <a:gd name="T7" fmla="*/ 0 h 170"/>
                <a:gd name="T8" fmla="*/ 0 w 115"/>
                <a:gd name="T9" fmla="*/ 0 h 170"/>
                <a:gd name="T10" fmla="*/ 0 w 115"/>
                <a:gd name="T11" fmla="*/ 0 h 170"/>
                <a:gd name="T12" fmla="*/ 0 w 115"/>
                <a:gd name="T13" fmla="*/ 0 h 170"/>
                <a:gd name="T14" fmla="*/ 0 w 115"/>
                <a:gd name="T15" fmla="*/ 0 h 170"/>
                <a:gd name="T16" fmla="*/ 0 w 115"/>
                <a:gd name="T17" fmla="*/ 0 h 170"/>
                <a:gd name="T18" fmla="*/ 0 w 115"/>
                <a:gd name="T19" fmla="*/ 0 h 170"/>
                <a:gd name="T20" fmla="*/ 0 w 115"/>
                <a:gd name="T21" fmla="*/ 1 h 170"/>
                <a:gd name="T22" fmla="*/ 0 w 115"/>
                <a:gd name="T23" fmla="*/ 1 h 170"/>
                <a:gd name="T24" fmla="*/ 0 w 115"/>
                <a:gd name="T25" fmla="*/ 1 h 170"/>
                <a:gd name="T26" fmla="*/ 0 w 115"/>
                <a:gd name="T27" fmla="*/ 1 h 170"/>
                <a:gd name="T28" fmla="*/ 0 w 115"/>
                <a:gd name="T29" fmla="*/ 1 h 170"/>
                <a:gd name="T30" fmla="*/ 0 w 115"/>
                <a:gd name="T31" fmla="*/ 1 h 170"/>
                <a:gd name="T32" fmla="*/ 0 w 115"/>
                <a:gd name="T33" fmla="*/ 1 h 170"/>
                <a:gd name="T34" fmla="*/ 0 w 115"/>
                <a:gd name="T35" fmla="*/ 0 h 170"/>
                <a:gd name="T36" fmla="*/ 0 w 115"/>
                <a:gd name="T37" fmla="*/ 0 h 170"/>
                <a:gd name="T38" fmla="*/ 0 w 115"/>
                <a:gd name="T39" fmla="*/ 0 h 170"/>
                <a:gd name="T40" fmla="*/ 0 w 115"/>
                <a:gd name="T41" fmla="*/ 0 h 170"/>
                <a:gd name="T42" fmla="*/ 0 w 115"/>
                <a:gd name="T43" fmla="*/ 0 h 170"/>
                <a:gd name="T44" fmla="*/ 0 w 115"/>
                <a:gd name="T45" fmla="*/ 0 h 170"/>
                <a:gd name="T46" fmla="*/ 0 w 115"/>
                <a:gd name="T47" fmla="*/ 0 h 170"/>
                <a:gd name="T48" fmla="*/ 0 w 115"/>
                <a:gd name="T49" fmla="*/ 0 h 170"/>
                <a:gd name="T50" fmla="*/ 0 w 115"/>
                <a:gd name="T51" fmla="*/ 0 h 170"/>
                <a:gd name="T52" fmla="*/ 0 w 115"/>
                <a:gd name="T53" fmla="*/ 0 h 170"/>
                <a:gd name="T54" fmla="*/ 0 w 115"/>
                <a:gd name="T55" fmla="*/ 0 h 170"/>
                <a:gd name="T56" fmla="*/ 0 w 115"/>
                <a:gd name="T57" fmla="*/ 0 h 170"/>
                <a:gd name="T58" fmla="*/ 0 w 115"/>
                <a:gd name="T59" fmla="*/ 0 h 170"/>
                <a:gd name="T60" fmla="*/ 0 w 115"/>
                <a:gd name="T61" fmla="*/ 0 h 170"/>
                <a:gd name="T62" fmla="*/ 0 w 115"/>
                <a:gd name="T63" fmla="*/ 0 h 170"/>
                <a:gd name="T64" fmla="*/ 0 w 115"/>
                <a:gd name="T65" fmla="*/ 0 h 170"/>
                <a:gd name="T66" fmla="*/ 0 w 115"/>
                <a:gd name="T67" fmla="*/ 0 h 170"/>
                <a:gd name="T68" fmla="*/ 0 w 115"/>
                <a:gd name="T69" fmla="*/ 0 h 170"/>
                <a:gd name="T70" fmla="*/ 0 w 115"/>
                <a:gd name="T71" fmla="*/ 0 h 170"/>
                <a:gd name="T72" fmla="*/ 0 w 115"/>
                <a:gd name="T73" fmla="*/ 0 h 170"/>
                <a:gd name="T74" fmla="*/ 0 w 115"/>
                <a:gd name="T75" fmla="*/ 0 h 170"/>
                <a:gd name="T76" fmla="*/ 0 w 115"/>
                <a:gd name="T77" fmla="*/ 0 h 170"/>
                <a:gd name="T78" fmla="*/ 0 w 115"/>
                <a:gd name="T79" fmla="*/ 0 h 170"/>
                <a:gd name="T80" fmla="*/ 0 w 115"/>
                <a:gd name="T81" fmla="*/ 0 h 1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170"/>
                <a:gd name="T125" fmla="*/ 115 w 115"/>
                <a:gd name="T126" fmla="*/ 170 h 1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170">
                  <a:moveTo>
                    <a:pt x="97" y="57"/>
                  </a:moveTo>
                  <a:lnTo>
                    <a:pt x="100" y="75"/>
                  </a:lnTo>
                  <a:lnTo>
                    <a:pt x="98" y="90"/>
                  </a:lnTo>
                  <a:lnTo>
                    <a:pt x="91" y="103"/>
                  </a:lnTo>
                  <a:lnTo>
                    <a:pt x="80" y="114"/>
                  </a:lnTo>
                  <a:lnTo>
                    <a:pt x="68" y="125"/>
                  </a:lnTo>
                  <a:lnTo>
                    <a:pt x="54" y="135"/>
                  </a:lnTo>
                  <a:lnTo>
                    <a:pt x="39" y="145"/>
                  </a:lnTo>
                  <a:lnTo>
                    <a:pt x="27" y="155"/>
                  </a:lnTo>
                  <a:lnTo>
                    <a:pt x="25" y="158"/>
                  </a:lnTo>
                  <a:lnTo>
                    <a:pt x="23" y="160"/>
                  </a:lnTo>
                  <a:lnTo>
                    <a:pt x="23" y="164"/>
                  </a:lnTo>
                  <a:lnTo>
                    <a:pt x="26" y="167"/>
                  </a:lnTo>
                  <a:lnTo>
                    <a:pt x="28" y="169"/>
                  </a:lnTo>
                  <a:lnTo>
                    <a:pt x="31" y="170"/>
                  </a:lnTo>
                  <a:lnTo>
                    <a:pt x="34" y="170"/>
                  </a:lnTo>
                  <a:lnTo>
                    <a:pt x="37" y="169"/>
                  </a:lnTo>
                  <a:lnTo>
                    <a:pt x="53" y="159"/>
                  </a:lnTo>
                  <a:lnTo>
                    <a:pt x="69" y="149"/>
                  </a:lnTo>
                  <a:lnTo>
                    <a:pt x="83" y="137"/>
                  </a:lnTo>
                  <a:lnTo>
                    <a:pt x="97" y="123"/>
                  </a:lnTo>
                  <a:lnTo>
                    <a:pt x="106" y="108"/>
                  </a:lnTo>
                  <a:lnTo>
                    <a:pt x="113" y="91"/>
                  </a:lnTo>
                  <a:lnTo>
                    <a:pt x="115" y="73"/>
                  </a:lnTo>
                  <a:lnTo>
                    <a:pt x="111" y="53"/>
                  </a:lnTo>
                  <a:lnTo>
                    <a:pt x="101" y="39"/>
                  </a:lnTo>
                  <a:lnTo>
                    <a:pt x="89" y="26"/>
                  </a:lnTo>
                  <a:lnTo>
                    <a:pt x="72" y="15"/>
                  </a:lnTo>
                  <a:lnTo>
                    <a:pt x="55" y="8"/>
                  </a:lnTo>
                  <a:lnTo>
                    <a:pt x="37" y="2"/>
                  </a:lnTo>
                  <a:lnTo>
                    <a:pt x="21" y="0"/>
                  </a:lnTo>
                  <a:lnTo>
                    <a:pt x="9" y="1"/>
                  </a:lnTo>
                  <a:lnTo>
                    <a:pt x="0" y="5"/>
                  </a:lnTo>
                  <a:lnTo>
                    <a:pt x="15" y="10"/>
                  </a:lnTo>
                  <a:lnTo>
                    <a:pt x="30" y="13"/>
                  </a:lnTo>
                  <a:lnTo>
                    <a:pt x="43" y="16"/>
                  </a:lnTo>
                  <a:lnTo>
                    <a:pt x="57" y="20"/>
                  </a:lnTo>
                  <a:lnTo>
                    <a:pt x="70" y="26"/>
                  </a:lnTo>
                  <a:lnTo>
                    <a:pt x="81" y="33"/>
                  </a:lnTo>
                  <a:lnTo>
                    <a:pt x="91" y="43"/>
                  </a:lnTo>
                  <a:lnTo>
                    <a:pt x="97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66" name="Freeform 585"/>
            <p:cNvSpPr>
              <a:spLocks/>
            </p:cNvSpPr>
            <p:nvPr/>
          </p:nvSpPr>
          <p:spPr bwMode="auto">
            <a:xfrm>
              <a:off x="4488" y="3350"/>
              <a:ext cx="36" cy="50"/>
            </a:xfrm>
            <a:custGeom>
              <a:avLst/>
              <a:gdLst>
                <a:gd name="T0" fmla="*/ 0 w 289"/>
                <a:gd name="T1" fmla="*/ 0 h 352"/>
                <a:gd name="T2" fmla="*/ 0 w 289"/>
                <a:gd name="T3" fmla="*/ 0 h 352"/>
                <a:gd name="T4" fmla="*/ 0 w 289"/>
                <a:gd name="T5" fmla="*/ 0 h 352"/>
                <a:gd name="T6" fmla="*/ 0 w 289"/>
                <a:gd name="T7" fmla="*/ 1 h 352"/>
                <a:gd name="T8" fmla="*/ 0 w 289"/>
                <a:gd name="T9" fmla="*/ 1 h 352"/>
                <a:gd name="T10" fmla="*/ 0 w 289"/>
                <a:gd name="T11" fmla="*/ 1 h 352"/>
                <a:gd name="T12" fmla="*/ 0 w 289"/>
                <a:gd name="T13" fmla="*/ 1 h 352"/>
                <a:gd name="T14" fmla="*/ 0 w 289"/>
                <a:gd name="T15" fmla="*/ 1 h 352"/>
                <a:gd name="T16" fmla="*/ 0 w 289"/>
                <a:gd name="T17" fmla="*/ 1 h 352"/>
                <a:gd name="T18" fmla="*/ 0 w 289"/>
                <a:gd name="T19" fmla="*/ 1 h 352"/>
                <a:gd name="T20" fmla="*/ 0 w 289"/>
                <a:gd name="T21" fmla="*/ 1 h 352"/>
                <a:gd name="T22" fmla="*/ 0 w 289"/>
                <a:gd name="T23" fmla="*/ 1 h 352"/>
                <a:gd name="T24" fmla="*/ 0 w 289"/>
                <a:gd name="T25" fmla="*/ 1 h 352"/>
                <a:gd name="T26" fmla="*/ 0 w 289"/>
                <a:gd name="T27" fmla="*/ 1 h 352"/>
                <a:gd name="T28" fmla="*/ 0 w 289"/>
                <a:gd name="T29" fmla="*/ 1 h 352"/>
                <a:gd name="T30" fmla="*/ 0 w 289"/>
                <a:gd name="T31" fmla="*/ 1 h 352"/>
                <a:gd name="T32" fmla="*/ 0 w 289"/>
                <a:gd name="T33" fmla="*/ 1 h 352"/>
                <a:gd name="T34" fmla="*/ 0 w 289"/>
                <a:gd name="T35" fmla="*/ 1 h 352"/>
                <a:gd name="T36" fmla="*/ 0 w 289"/>
                <a:gd name="T37" fmla="*/ 1 h 352"/>
                <a:gd name="T38" fmla="*/ 0 w 289"/>
                <a:gd name="T39" fmla="*/ 1 h 352"/>
                <a:gd name="T40" fmla="*/ 0 w 289"/>
                <a:gd name="T41" fmla="*/ 1 h 352"/>
                <a:gd name="T42" fmla="*/ 0 w 289"/>
                <a:gd name="T43" fmla="*/ 1 h 352"/>
                <a:gd name="T44" fmla="*/ 0 w 289"/>
                <a:gd name="T45" fmla="*/ 1 h 352"/>
                <a:gd name="T46" fmla="*/ 0 w 289"/>
                <a:gd name="T47" fmla="*/ 1 h 352"/>
                <a:gd name="T48" fmla="*/ 0 w 289"/>
                <a:gd name="T49" fmla="*/ 1 h 352"/>
                <a:gd name="T50" fmla="*/ 0 w 289"/>
                <a:gd name="T51" fmla="*/ 1 h 352"/>
                <a:gd name="T52" fmla="*/ 0 w 289"/>
                <a:gd name="T53" fmla="*/ 1 h 352"/>
                <a:gd name="T54" fmla="*/ 0 w 289"/>
                <a:gd name="T55" fmla="*/ 1 h 352"/>
                <a:gd name="T56" fmla="*/ 0 w 289"/>
                <a:gd name="T57" fmla="*/ 1 h 352"/>
                <a:gd name="T58" fmla="*/ 0 w 289"/>
                <a:gd name="T59" fmla="*/ 1 h 352"/>
                <a:gd name="T60" fmla="*/ 0 w 289"/>
                <a:gd name="T61" fmla="*/ 1 h 352"/>
                <a:gd name="T62" fmla="*/ 0 w 289"/>
                <a:gd name="T63" fmla="*/ 1 h 352"/>
                <a:gd name="T64" fmla="*/ 0 w 289"/>
                <a:gd name="T65" fmla="*/ 0 h 352"/>
                <a:gd name="T66" fmla="*/ 0 w 289"/>
                <a:gd name="T67" fmla="*/ 0 h 352"/>
                <a:gd name="T68" fmla="*/ 0 w 289"/>
                <a:gd name="T69" fmla="*/ 0 h 352"/>
                <a:gd name="T70" fmla="*/ 0 w 289"/>
                <a:gd name="T71" fmla="*/ 0 h 352"/>
                <a:gd name="T72" fmla="*/ 0 w 289"/>
                <a:gd name="T73" fmla="*/ 0 h 352"/>
                <a:gd name="T74" fmla="*/ 0 w 289"/>
                <a:gd name="T75" fmla="*/ 0 h 352"/>
                <a:gd name="T76" fmla="*/ 0 w 289"/>
                <a:gd name="T77" fmla="*/ 0 h 352"/>
                <a:gd name="T78" fmla="*/ 0 w 289"/>
                <a:gd name="T79" fmla="*/ 0 h 352"/>
                <a:gd name="T80" fmla="*/ 0 w 289"/>
                <a:gd name="T81" fmla="*/ 0 h 352"/>
                <a:gd name="T82" fmla="*/ 0 w 289"/>
                <a:gd name="T83" fmla="*/ 0 h 352"/>
                <a:gd name="T84" fmla="*/ 0 w 289"/>
                <a:gd name="T85" fmla="*/ 0 h 352"/>
                <a:gd name="T86" fmla="*/ 0 w 289"/>
                <a:gd name="T87" fmla="*/ 0 h 3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352"/>
                <a:gd name="T134" fmla="*/ 289 w 289"/>
                <a:gd name="T135" fmla="*/ 352 h 3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352">
                  <a:moveTo>
                    <a:pt x="113" y="47"/>
                  </a:moveTo>
                  <a:lnTo>
                    <a:pt x="90" y="65"/>
                  </a:lnTo>
                  <a:lnTo>
                    <a:pt x="68" y="85"/>
                  </a:lnTo>
                  <a:lnTo>
                    <a:pt x="48" y="106"/>
                  </a:lnTo>
                  <a:lnTo>
                    <a:pt x="31" y="130"/>
                  </a:lnTo>
                  <a:lnTo>
                    <a:pt x="16" y="156"/>
                  </a:lnTo>
                  <a:lnTo>
                    <a:pt x="5" y="182"/>
                  </a:lnTo>
                  <a:lnTo>
                    <a:pt x="0" y="211"/>
                  </a:lnTo>
                  <a:lnTo>
                    <a:pt x="1" y="241"/>
                  </a:lnTo>
                  <a:lnTo>
                    <a:pt x="3" y="249"/>
                  </a:lnTo>
                  <a:lnTo>
                    <a:pt x="6" y="257"/>
                  </a:lnTo>
                  <a:lnTo>
                    <a:pt x="10" y="264"/>
                  </a:lnTo>
                  <a:lnTo>
                    <a:pt x="14" y="271"/>
                  </a:lnTo>
                  <a:lnTo>
                    <a:pt x="19" y="277"/>
                  </a:lnTo>
                  <a:lnTo>
                    <a:pt x="24" y="284"/>
                  </a:lnTo>
                  <a:lnTo>
                    <a:pt x="31" y="289"/>
                  </a:lnTo>
                  <a:lnTo>
                    <a:pt x="37" y="293"/>
                  </a:lnTo>
                  <a:lnTo>
                    <a:pt x="51" y="302"/>
                  </a:lnTo>
                  <a:lnTo>
                    <a:pt x="64" y="309"/>
                  </a:lnTo>
                  <a:lnTo>
                    <a:pt x="78" y="316"/>
                  </a:lnTo>
                  <a:lnTo>
                    <a:pt x="93" y="321"/>
                  </a:lnTo>
                  <a:lnTo>
                    <a:pt x="107" y="327"/>
                  </a:lnTo>
                  <a:lnTo>
                    <a:pt x="122" y="331"/>
                  </a:lnTo>
                  <a:lnTo>
                    <a:pt x="137" y="335"/>
                  </a:lnTo>
                  <a:lnTo>
                    <a:pt x="151" y="338"/>
                  </a:lnTo>
                  <a:lnTo>
                    <a:pt x="167" y="342"/>
                  </a:lnTo>
                  <a:lnTo>
                    <a:pt x="183" y="344"/>
                  </a:lnTo>
                  <a:lnTo>
                    <a:pt x="198" y="346"/>
                  </a:lnTo>
                  <a:lnTo>
                    <a:pt x="213" y="348"/>
                  </a:lnTo>
                  <a:lnTo>
                    <a:pt x="229" y="349"/>
                  </a:lnTo>
                  <a:lnTo>
                    <a:pt x="245" y="350"/>
                  </a:lnTo>
                  <a:lnTo>
                    <a:pt x="260" y="351"/>
                  </a:lnTo>
                  <a:lnTo>
                    <a:pt x="275" y="352"/>
                  </a:lnTo>
                  <a:lnTo>
                    <a:pt x="280" y="352"/>
                  </a:lnTo>
                  <a:lnTo>
                    <a:pt x="284" y="349"/>
                  </a:lnTo>
                  <a:lnTo>
                    <a:pt x="287" y="346"/>
                  </a:lnTo>
                  <a:lnTo>
                    <a:pt x="289" y="340"/>
                  </a:lnTo>
                  <a:lnTo>
                    <a:pt x="289" y="335"/>
                  </a:lnTo>
                  <a:lnTo>
                    <a:pt x="287" y="331"/>
                  </a:lnTo>
                  <a:lnTo>
                    <a:pt x="283" y="328"/>
                  </a:lnTo>
                  <a:lnTo>
                    <a:pt x="279" y="327"/>
                  </a:lnTo>
                  <a:lnTo>
                    <a:pt x="264" y="327"/>
                  </a:lnTo>
                  <a:lnTo>
                    <a:pt x="250" y="327"/>
                  </a:lnTo>
                  <a:lnTo>
                    <a:pt x="235" y="326"/>
                  </a:lnTo>
                  <a:lnTo>
                    <a:pt x="222" y="324"/>
                  </a:lnTo>
                  <a:lnTo>
                    <a:pt x="207" y="323"/>
                  </a:lnTo>
                  <a:lnTo>
                    <a:pt x="192" y="321"/>
                  </a:lnTo>
                  <a:lnTo>
                    <a:pt x="179" y="319"/>
                  </a:lnTo>
                  <a:lnTo>
                    <a:pt x="164" y="317"/>
                  </a:lnTo>
                  <a:lnTo>
                    <a:pt x="150" y="314"/>
                  </a:lnTo>
                  <a:lnTo>
                    <a:pt x="136" y="311"/>
                  </a:lnTo>
                  <a:lnTo>
                    <a:pt x="122" y="306"/>
                  </a:lnTo>
                  <a:lnTo>
                    <a:pt x="108" y="302"/>
                  </a:lnTo>
                  <a:lnTo>
                    <a:pt x="95" y="298"/>
                  </a:lnTo>
                  <a:lnTo>
                    <a:pt x="82" y="291"/>
                  </a:lnTo>
                  <a:lnTo>
                    <a:pt x="68" y="285"/>
                  </a:lnTo>
                  <a:lnTo>
                    <a:pt x="56" y="278"/>
                  </a:lnTo>
                  <a:lnTo>
                    <a:pt x="45" y="271"/>
                  </a:lnTo>
                  <a:lnTo>
                    <a:pt x="37" y="260"/>
                  </a:lnTo>
                  <a:lnTo>
                    <a:pt x="32" y="250"/>
                  </a:lnTo>
                  <a:lnTo>
                    <a:pt x="27" y="237"/>
                  </a:lnTo>
                  <a:lnTo>
                    <a:pt x="27" y="222"/>
                  </a:lnTo>
                  <a:lnTo>
                    <a:pt x="30" y="203"/>
                  </a:lnTo>
                  <a:lnTo>
                    <a:pt x="34" y="183"/>
                  </a:lnTo>
                  <a:lnTo>
                    <a:pt x="38" y="169"/>
                  </a:lnTo>
                  <a:lnTo>
                    <a:pt x="45" y="153"/>
                  </a:lnTo>
                  <a:lnTo>
                    <a:pt x="54" y="140"/>
                  </a:lnTo>
                  <a:lnTo>
                    <a:pt x="61" y="127"/>
                  </a:lnTo>
                  <a:lnTo>
                    <a:pt x="71" y="115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02" y="82"/>
                  </a:lnTo>
                  <a:lnTo>
                    <a:pt x="116" y="70"/>
                  </a:lnTo>
                  <a:lnTo>
                    <a:pt x="129" y="59"/>
                  </a:lnTo>
                  <a:lnTo>
                    <a:pt x="145" y="49"/>
                  </a:lnTo>
                  <a:lnTo>
                    <a:pt x="162" y="38"/>
                  </a:lnTo>
                  <a:lnTo>
                    <a:pt x="180" y="28"/>
                  </a:lnTo>
                  <a:lnTo>
                    <a:pt x="197" y="20"/>
                  </a:lnTo>
                  <a:lnTo>
                    <a:pt x="212" y="12"/>
                  </a:lnTo>
                  <a:lnTo>
                    <a:pt x="227" y="6"/>
                  </a:lnTo>
                  <a:lnTo>
                    <a:pt x="240" y="1"/>
                  </a:lnTo>
                  <a:lnTo>
                    <a:pt x="228" y="0"/>
                  </a:lnTo>
                  <a:lnTo>
                    <a:pt x="213" y="1"/>
                  </a:lnTo>
                  <a:lnTo>
                    <a:pt x="198" y="5"/>
                  </a:lnTo>
                  <a:lnTo>
                    <a:pt x="180" y="10"/>
                  </a:lnTo>
                  <a:lnTo>
                    <a:pt x="162" y="18"/>
                  </a:lnTo>
                  <a:lnTo>
                    <a:pt x="144" y="26"/>
                  </a:lnTo>
                  <a:lnTo>
                    <a:pt x="127" y="36"/>
                  </a:lnTo>
                  <a:lnTo>
                    <a:pt x="113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67" name="Freeform 586"/>
            <p:cNvSpPr>
              <a:spLocks/>
            </p:cNvSpPr>
            <p:nvPr/>
          </p:nvSpPr>
          <p:spPr bwMode="auto">
            <a:xfrm>
              <a:off x="4539" y="3348"/>
              <a:ext cx="32" cy="34"/>
            </a:xfrm>
            <a:custGeom>
              <a:avLst/>
              <a:gdLst>
                <a:gd name="T0" fmla="*/ 0 w 252"/>
                <a:gd name="T1" fmla="*/ 0 h 235"/>
                <a:gd name="T2" fmla="*/ 1 w 252"/>
                <a:gd name="T3" fmla="*/ 0 h 235"/>
                <a:gd name="T4" fmla="*/ 1 w 252"/>
                <a:gd name="T5" fmla="*/ 0 h 235"/>
                <a:gd name="T6" fmla="*/ 1 w 252"/>
                <a:gd name="T7" fmla="*/ 0 h 235"/>
                <a:gd name="T8" fmla="*/ 1 w 252"/>
                <a:gd name="T9" fmla="*/ 0 h 235"/>
                <a:gd name="T10" fmla="*/ 1 w 252"/>
                <a:gd name="T11" fmla="*/ 0 h 235"/>
                <a:gd name="T12" fmla="*/ 1 w 252"/>
                <a:gd name="T13" fmla="*/ 0 h 235"/>
                <a:gd name="T14" fmla="*/ 1 w 252"/>
                <a:gd name="T15" fmla="*/ 1 h 235"/>
                <a:gd name="T16" fmla="*/ 0 w 252"/>
                <a:gd name="T17" fmla="*/ 1 h 235"/>
                <a:gd name="T18" fmla="*/ 0 w 252"/>
                <a:gd name="T19" fmla="*/ 1 h 235"/>
                <a:gd name="T20" fmla="*/ 0 w 252"/>
                <a:gd name="T21" fmla="*/ 1 h 235"/>
                <a:gd name="T22" fmla="*/ 0 w 252"/>
                <a:gd name="T23" fmla="*/ 1 h 235"/>
                <a:gd name="T24" fmla="*/ 0 w 252"/>
                <a:gd name="T25" fmla="*/ 1 h 235"/>
                <a:gd name="T26" fmla="*/ 0 w 252"/>
                <a:gd name="T27" fmla="*/ 1 h 235"/>
                <a:gd name="T28" fmla="*/ 0 w 252"/>
                <a:gd name="T29" fmla="*/ 1 h 235"/>
                <a:gd name="T30" fmla="*/ 0 w 252"/>
                <a:gd name="T31" fmla="*/ 1 h 235"/>
                <a:gd name="T32" fmla="*/ 0 w 252"/>
                <a:gd name="T33" fmla="*/ 1 h 235"/>
                <a:gd name="T34" fmla="*/ 0 w 252"/>
                <a:gd name="T35" fmla="*/ 1 h 235"/>
                <a:gd name="T36" fmla="*/ 0 w 252"/>
                <a:gd name="T37" fmla="*/ 1 h 235"/>
                <a:gd name="T38" fmla="*/ 0 w 252"/>
                <a:gd name="T39" fmla="*/ 1 h 235"/>
                <a:gd name="T40" fmla="*/ 0 w 252"/>
                <a:gd name="T41" fmla="*/ 1 h 235"/>
                <a:gd name="T42" fmla="*/ 0 w 252"/>
                <a:gd name="T43" fmla="*/ 1 h 235"/>
                <a:gd name="T44" fmla="*/ 1 w 252"/>
                <a:gd name="T45" fmla="*/ 1 h 235"/>
                <a:gd name="T46" fmla="*/ 1 w 252"/>
                <a:gd name="T47" fmla="*/ 1 h 235"/>
                <a:gd name="T48" fmla="*/ 1 w 252"/>
                <a:gd name="T49" fmla="*/ 0 h 235"/>
                <a:gd name="T50" fmla="*/ 1 w 252"/>
                <a:gd name="T51" fmla="*/ 0 h 235"/>
                <a:gd name="T52" fmla="*/ 1 w 252"/>
                <a:gd name="T53" fmla="*/ 0 h 235"/>
                <a:gd name="T54" fmla="*/ 1 w 252"/>
                <a:gd name="T55" fmla="*/ 0 h 235"/>
                <a:gd name="T56" fmla="*/ 1 w 252"/>
                <a:gd name="T57" fmla="*/ 0 h 235"/>
                <a:gd name="T58" fmla="*/ 0 w 252"/>
                <a:gd name="T59" fmla="*/ 0 h 235"/>
                <a:gd name="T60" fmla="*/ 0 w 252"/>
                <a:gd name="T61" fmla="*/ 0 h 235"/>
                <a:gd name="T62" fmla="*/ 0 w 252"/>
                <a:gd name="T63" fmla="*/ 0 h 235"/>
                <a:gd name="T64" fmla="*/ 0 w 252"/>
                <a:gd name="T65" fmla="*/ 0 h 235"/>
                <a:gd name="T66" fmla="*/ 0 w 252"/>
                <a:gd name="T67" fmla="*/ 0 h 235"/>
                <a:gd name="T68" fmla="*/ 0 w 252"/>
                <a:gd name="T69" fmla="*/ 0 h 235"/>
                <a:gd name="T70" fmla="*/ 0 w 252"/>
                <a:gd name="T71" fmla="*/ 0 h 235"/>
                <a:gd name="T72" fmla="*/ 0 w 252"/>
                <a:gd name="T73" fmla="*/ 0 h 235"/>
                <a:gd name="T74" fmla="*/ 0 w 252"/>
                <a:gd name="T75" fmla="*/ 0 h 235"/>
                <a:gd name="T76" fmla="*/ 0 w 252"/>
                <a:gd name="T77" fmla="*/ 0 h 235"/>
                <a:gd name="T78" fmla="*/ 0 w 252"/>
                <a:gd name="T79" fmla="*/ 0 h 235"/>
                <a:gd name="T80" fmla="*/ 0 w 252"/>
                <a:gd name="T81" fmla="*/ 0 h 235"/>
                <a:gd name="T82" fmla="*/ 0 w 252"/>
                <a:gd name="T83" fmla="*/ 0 h 235"/>
                <a:gd name="T84" fmla="*/ 0 w 252"/>
                <a:gd name="T85" fmla="*/ 0 h 235"/>
                <a:gd name="T86" fmla="*/ 0 w 252"/>
                <a:gd name="T87" fmla="*/ 0 h 235"/>
                <a:gd name="T88" fmla="*/ 0 w 252"/>
                <a:gd name="T89" fmla="*/ 0 h 235"/>
                <a:gd name="T90" fmla="*/ 0 w 252"/>
                <a:gd name="T91" fmla="*/ 0 h 235"/>
                <a:gd name="T92" fmla="*/ 0 w 252"/>
                <a:gd name="T93" fmla="*/ 0 h 235"/>
                <a:gd name="T94" fmla="*/ 0 w 252"/>
                <a:gd name="T95" fmla="*/ 0 h 235"/>
                <a:gd name="T96" fmla="*/ 0 w 252"/>
                <a:gd name="T97" fmla="*/ 0 h 235"/>
                <a:gd name="T98" fmla="*/ 0 w 252"/>
                <a:gd name="T99" fmla="*/ 0 h 235"/>
                <a:gd name="T100" fmla="*/ 0 w 252"/>
                <a:gd name="T101" fmla="*/ 0 h 235"/>
                <a:gd name="T102" fmla="*/ 0 w 252"/>
                <a:gd name="T103" fmla="*/ 0 h 235"/>
                <a:gd name="T104" fmla="*/ 0 w 252"/>
                <a:gd name="T105" fmla="*/ 0 h 235"/>
                <a:gd name="T106" fmla="*/ 0 w 252"/>
                <a:gd name="T107" fmla="*/ 0 h 235"/>
                <a:gd name="T108" fmla="*/ 0 w 252"/>
                <a:gd name="T109" fmla="*/ 0 h 235"/>
                <a:gd name="T110" fmla="*/ 0 w 252"/>
                <a:gd name="T111" fmla="*/ 0 h 235"/>
                <a:gd name="T112" fmla="*/ 0 w 252"/>
                <a:gd name="T113" fmla="*/ 0 h 235"/>
                <a:gd name="T114" fmla="*/ 0 w 252"/>
                <a:gd name="T115" fmla="*/ 0 h 235"/>
                <a:gd name="T116" fmla="*/ 0 w 252"/>
                <a:gd name="T117" fmla="*/ 0 h 235"/>
                <a:gd name="T118" fmla="*/ 0 w 252"/>
                <a:gd name="T119" fmla="*/ 0 h 235"/>
                <a:gd name="T120" fmla="*/ 0 w 252"/>
                <a:gd name="T121" fmla="*/ 0 h 2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"/>
                <a:gd name="T184" fmla="*/ 0 h 235"/>
                <a:gd name="T185" fmla="*/ 252 w 252"/>
                <a:gd name="T186" fmla="*/ 235 h 2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" h="235">
                  <a:moveTo>
                    <a:pt x="210" y="72"/>
                  </a:moveTo>
                  <a:lnTo>
                    <a:pt x="222" y="85"/>
                  </a:lnTo>
                  <a:lnTo>
                    <a:pt x="228" y="100"/>
                  </a:lnTo>
                  <a:lnTo>
                    <a:pt x="232" y="116"/>
                  </a:lnTo>
                  <a:lnTo>
                    <a:pt x="232" y="133"/>
                  </a:lnTo>
                  <a:lnTo>
                    <a:pt x="230" y="147"/>
                  </a:lnTo>
                  <a:lnTo>
                    <a:pt x="226" y="159"/>
                  </a:lnTo>
                  <a:lnTo>
                    <a:pt x="218" y="171"/>
                  </a:lnTo>
                  <a:lnTo>
                    <a:pt x="211" y="180"/>
                  </a:lnTo>
                  <a:lnTo>
                    <a:pt x="202" y="191"/>
                  </a:lnTo>
                  <a:lnTo>
                    <a:pt x="192" y="200"/>
                  </a:lnTo>
                  <a:lnTo>
                    <a:pt x="183" y="209"/>
                  </a:lnTo>
                  <a:lnTo>
                    <a:pt x="173" y="219"/>
                  </a:lnTo>
                  <a:lnTo>
                    <a:pt x="171" y="222"/>
                  </a:lnTo>
                  <a:lnTo>
                    <a:pt x="170" y="225"/>
                  </a:lnTo>
                  <a:lnTo>
                    <a:pt x="171" y="229"/>
                  </a:lnTo>
                  <a:lnTo>
                    <a:pt x="173" y="232"/>
                  </a:lnTo>
                  <a:lnTo>
                    <a:pt x="176" y="234"/>
                  </a:lnTo>
                  <a:lnTo>
                    <a:pt x="180" y="235"/>
                  </a:lnTo>
                  <a:lnTo>
                    <a:pt x="184" y="234"/>
                  </a:lnTo>
                  <a:lnTo>
                    <a:pt x="187" y="232"/>
                  </a:lnTo>
                  <a:lnTo>
                    <a:pt x="208" y="218"/>
                  </a:lnTo>
                  <a:lnTo>
                    <a:pt x="225" y="200"/>
                  </a:lnTo>
                  <a:lnTo>
                    <a:pt x="239" y="178"/>
                  </a:lnTo>
                  <a:lnTo>
                    <a:pt x="249" y="156"/>
                  </a:lnTo>
                  <a:lnTo>
                    <a:pt x="252" y="131"/>
                  </a:lnTo>
                  <a:lnTo>
                    <a:pt x="250" y="108"/>
                  </a:lnTo>
                  <a:lnTo>
                    <a:pt x="242" y="85"/>
                  </a:lnTo>
                  <a:lnTo>
                    <a:pt x="225" y="65"/>
                  </a:lnTo>
                  <a:lnTo>
                    <a:pt x="212" y="54"/>
                  </a:lnTo>
                  <a:lnTo>
                    <a:pt x="197" y="45"/>
                  </a:lnTo>
                  <a:lnTo>
                    <a:pt x="181" y="36"/>
                  </a:lnTo>
                  <a:lnTo>
                    <a:pt x="164" y="29"/>
                  </a:lnTo>
                  <a:lnTo>
                    <a:pt x="146" y="22"/>
                  </a:lnTo>
                  <a:lnTo>
                    <a:pt x="127" y="17"/>
                  </a:lnTo>
                  <a:lnTo>
                    <a:pt x="109" y="12"/>
                  </a:lnTo>
                  <a:lnTo>
                    <a:pt x="90" y="7"/>
                  </a:lnTo>
                  <a:lnTo>
                    <a:pt x="73" y="4"/>
                  </a:lnTo>
                  <a:lnTo>
                    <a:pt x="57" y="2"/>
                  </a:lnTo>
                  <a:lnTo>
                    <a:pt x="42" y="0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10" y="7"/>
                  </a:lnTo>
                  <a:lnTo>
                    <a:pt x="22" y="8"/>
                  </a:lnTo>
                  <a:lnTo>
                    <a:pt x="33" y="11"/>
                  </a:lnTo>
                  <a:lnTo>
                    <a:pt x="46" y="13"/>
                  </a:lnTo>
                  <a:lnTo>
                    <a:pt x="60" y="15"/>
                  </a:lnTo>
                  <a:lnTo>
                    <a:pt x="73" y="17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115" y="28"/>
                  </a:lnTo>
                  <a:lnTo>
                    <a:pt x="130" y="32"/>
                  </a:lnTo>
                  <a:lnTo>
                    <a:pt x="145" y="37"/>
                  </a:lnTo>
                  <a:lnTo>
                    <a:pt x="159" y="43"/>
                  </a:lnTo>
                  <a:lnTo>
                    <a:pt x="172" y="49"/>
                  </a:lnTo>
                  <a:lnTo>
                    <a:pt x="186" y="55"/>
                  </a:lnTo>
                  <a:lnTo>
                    <a:pt x="198" y="64"/>
                  </a:lnTo>
                  <a:lnTo>
                    <a:pt x="2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68" name="Freeform 587"/>
            <p:cNvSpPr>
              <a:spLocks/>
            </p:cNvSpPr>
            <p:nvPr/>
          </p:nvSpPr>
          <p:spPr bwMode="auto">
            <a:xfrm>
              <a:off x="4476" y="3366"/>
              <a:ext cx="13" cy="32"/>
            </a:xfrm>
            <a:custGeom>
              <a:avLst/>
              <a:gdLst>
                <a:gd name="T0" fmla="*/ 0 w 103"/>
                <a:gd name="T1" fmla="*/ 0 h 220"/>
                <a:gd name="T2" fmla="*/ 0 w 103"/>
                <a:gd name="T3" fmla="*/ 0 h 220"/>
                <a:gd name="T4" fmla="*/ 0 w 103"/>
                <a:gd name="T5" fmla="*/ 0 h 220"/>
                <a:gd name="T6" fmla="*/ 0 w 103"/>
                <a:gd name="T7" fmla="*/ 1 h 220"/>
                <a:gd name="T8" fmla="*/ 0 w 103"/>
                <a:gd name="T9" fmla="*/ 1 h 220"/>
                <a:gd name="T10" fmla="*/ 0 w 103"/>
                <a:gd name="T11" fmla="*/ 1 h 220"/>
                <a:gd name="T12" fmla="*/ 0 w 103"/>
                <a:gd name="T13" fmla="*/ 1 h 220"/>
                <a:gd name="T14" fmla="*/ 0 w 103"/>
                <a:gd name="T15" fmla="*/ 1 h 220"/>
                <a:gd name="T16" fmla="*/ 0 w 103"/>
                <a:gd name="T17" fmla="*/ 1 h 220"/>
                <a:gd name="T18" fmla="*/ 0 w 103"/>
                <a:gd name="T19" fmla="*/ 1 h 220"/>
                <a:gd name="T20" fmla="*/ 0 w 103"/>
                <a:gd name="T21" fmla="*/ 1 h 220"/>
                <a:gd name="T22" fmla="*/ 0 w 103"/>
                <a:gd name="T23" fmla="*/ 1 h 220"/>
                <a:gd name="T24" fmla="*/ 0 w 103"/>
                <a:gd name="T25" fmla="*/ 1 h 220"/>
                <a:gd name="T26" fmla="*/ 0 w 103"/>
                <a:gd name="T27" fmla="*/ 1 h 220"/>
                <a:gd name="T28" fmla="*/ 0 w 103"/>
                <a:gd name="T29" fmla="*/ 1 h 220"/>
                <a:gd name="T30" fmla="*/ 0 w 103"/>
                <a:gd name="T31" fmla="*/ 1 h 220"/>
                <a:gd name="T32" fmla="*/ 0 w 103"/>
                <a:gd name="T33" fmla="*/ 1 h 220"/>
                <a:gd name="T34" fmla="*/ 0 w 103"/>
                <a:gd name="T35" fmla="*/ 1 h 220"/>
                <a:gd name="T36" fmla="*/ 0 w 103"/>
                <a:gd name="T37" fmla="*/ 1 h 220"/>
                <a:gd name="T38" fmla="*/ 0 w 103"/>
                <a:gd name="T39" fmla="*/ 0 h 220"/>
                <a:gd name="T40" fmla="*/ 0 w 103"/>
                <a:gd name="T41" fmla="*/ 0 h 220"/>
                <a:gd name="T42" fmla="*/ 0 w 103"/>
                <a:gd name="T43" fmla="*/ 0 h 220"/>
                <a:gd name="T44" fmla="*/ 0 w 103"/>
                <a:gd name="T45" fmla="*/ 0 h 220"/>
                <a:gd name="T46" fmla="*/ 0 w 103"/>
                <a:gd name="T47" fmla="*/ 0 h 220"/>
                <a:gd name="T48" fmla="*/ 0 w 103"/>
                <a:gd name="T49" fmla="*/ 0 h 220"/>
                <a:gd name="T50" fmla="*/ 0 w 103"/>
                <a:gd name="T51" fmla="*/ 0 h 220"/>
                <a:gd name="T52" fmla="*/ 0 w 103"/>
                <a:gd name="T53" fmla="*/ 0 h 220"/>
                <a:gd name="T54" fmla="*/ 0 w 103"/>
                <a:gd name="T55" fmla="*/ 0 h 220"/>
                <a:gd name="T56" fmla="*/ 0 w 103"/>
                <a:gd name="T57" fmla="*/ 0 h 220"/>
                <a:gd name="T58" fmla="*/ 0 w 103"/>
                <a:gd name="T59" fmla="*/ 0 h 220"/>
                <a:gd name="T60" fmla="*/ 0 w 103"/>
                <a:gd name="T61" fmla="*/ 0 h 220"/>
                <a:gd name="T62" fmla="*/ 0 w 103"/>
                <a:gd name="T63" fmla="*/ 0 h 220"/>
                <a:gd name="T64" fmla="*/ 0 w 103"/>
                <a:gd name="T65" fmla="*/ 0 h 220"/>
                <a:gd name="T66" fmla="*/ 0 w 103"/>
                <a:gd name="T67" fmla="*/ 0 h 220"/>
                <a:gd name="T68" fmla="*/ 0 w 103"/>
                <a:gd name="T69" fmla="*/ 0 h 220"/>
                <a:gd name="T70" fmla="*/ 0 w 103"/>
                <a:gd name="T71" fmla="*/ 0 h 220"/>
                <a:gd name="T72" fmla="*/ 0 w 103"/>
                <a:gd name="T73" fmla="*/ 0 h 220"/>
                <a:gd name="T74" fmla="*/ 0 w 103"/>
                <a:gd name="T75" fmla="*/ 0 h 220"/>
                <a:gd name="T76" fmla="*/ 0 w 103"/>
                <a:gd name="T77" fmla="*/ 0 h 220"/>
                <a:gd name="T78" fmla="*/ 0 w 103"/>
                <a:gd name="T79" fmla="*/ 0 h 220"/>
                <a:gd name="T80" fmla="*/ 0 w 103"/>
                <a:gd name="T81" fmla="*/ 0 h 2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"/>
                <a:gd name="T124" fmla="*/ 0 h 220"/>
                <a:gd name="T125" fmla="*/ 103 w 103"/>
                <a:gd name="T126" fmla="*/ 220 h 2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" h="220">
                  <a:moveTo>
                    <a:pt x="0" y="120"/>
                  </a:moveTo>
                  <a:lnTo>
                    <a:pt x="0" y="138"/>
                  </a:lnTo>
                  <a:lnTo>
                    <a:pt x="4" y="155"/>
                  </a:lnTo>
                  <a:lnTo>
                    <a:pt x="12" y="171"/>
                  </a:lnTo>
                  <a:lnTo>
                    <a:pt x="22" y="185"/>
                  </a:lnTo>
                  <a:lnTo>
                    <a:pt x="35" y="197"/>
                  </a:lnTo>
                  <a:lnTo>
                    <a:pt x="50" y="207"/>
                  </a:lnTo>
                  <a:lnTo>
                    <a:pt x="66" y="215"/>
                  </a:lnTo>
                  <a:lnTo>
                    <a:pt x="83" y="219"/>
                  </a:lnTo>
                  <a:lnTo>
                    <a:pt x="89" y="220"/>
                  </a:lnTo>
                  <a:lnTo>
                    <a:pt x="94" y="218"/>
                  </a:lnTo>
                  <a:lnTo>
                    <a:pt x="98" y="215"/>
                  </a:lnTo>
                  <a:lnTo>
                    <a:pt x="100" y="211"/>
                  </a:lnTo>
                  <a:lnTo>
                    <a:pt x="100" y="205"/>
                  </a:lnTo>
                  <a:lnTo>
                    <a:pt x="99" y="200"/>
                  </a:lnTo>
                  <a:lnTo>
                    <a:pt x="96" y="196"/>
                  </a:lnTo>
                  <a:lnTo>
                    <a:pt x="91" y="193"/>
                  </a:lnTo>
                  <a:lnTo>
                    <a:pt x="74" y="187"/>
                  </a:lnTo>
                  <a:lnTo>
                    <a:pt x="58" y="178"/>
                  </a:lnTo>
                  <a:lnTo>
                    <a:pt x="45" y="167"/>
                  </a:lnTo>
                  <a:lnTo>
                    <a:pt x="36" y="154"/>
                  </a:lnTo>
                  <a:lnTo>
                    <a:pt x="30" y="138"/>
                  </a:lnTo>
                  <a:lnTo>
                    <a:pt x="27" y="121"/>
                  </a:lnTo>
                  <a:lnTo>
                    <a:pt x="27" y="103"/>
                  </a:lnTo>
                  <a:lnTo>
                    <a:pt x="32" y="83"/>
                  </a:lnTo>
                  <a:lnTo>
                    <a:pt x="39" y="69"/>
                  </a:lnTo>
                  <a:lnTo>
                    <a:pt x="51" y="56"/>
                  </a:lnTo>
                  <a:lnTo>
                    <a:pt x="63" y="43"/>
                  </a:lnTo>
                  <a:lnTo>
                    <a:pt x="77" y="31"/>
                  </a:lnTo>
                  <a:lnTo>
                    <a:pt x="89" y="21"/>
                  </a:lnTo>
                  <a:lnTo>
                    <a:pt x="98" y="12"/>
                  </a:lnTo>
                  <a:lnTo>
                    <a:pt x="103" y="5"/>
                  </a:lnTo>
                  <a:lnTo>
                    <a:pt x="103" y="0"/>
                  </a:lnTo>
                  <a:lnTo>
                    <a:pt x="92" y="4"/>
                  </a:lnTo>
                  <a:lnTo>
                    <a:pt x="77" y="12"/>
                  </a:lnTo>
                  <a:lnTo>
                    <a:pt x="61" y="25"/>
                  </a:lnTo>
                  <a:lnTo>
                    <a:pt x="44" y="40"/>
                  </a:lnTo>
                  <a:lnTo>
                    <a:pt x="29" y="57"/>
                  </a:lnTo>
                  <a:lnTo>
                    <a:pt x="16" y="77"/>
                  </a:lnTo>
                  <a:lnTo>
                    <a:pt x="6" y="9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69" name="Freeform 588"/>
            <p:cNvSpPr>
              <a:spLocks/>
            </p:cNvSpPr>
            <p:nvPr/>
          </p:nvSpPr>
          <p:spPr bwMode="auto">
            <a:xfrm>
              <a:off x="4565" y="3346"/>
              <a:ext cx="28" cy="41"/>
            </a:xfrm>
            <a:custGeom>
              <a:avLst/>
              <a:gdLst>
                <a:gd name="T0" fmla="*/ 0 w 220"/>
                <a:gd name="T1" fmla="*/ 0 h 288"/>
                <a:gd name="T2" fmla="*/ 0 w 220"/>
                <a:gd name="T3" fmla="*/ 0 h 288"/>
                <a:gd name="T4" fmla="*/ 0 w 220"/>
                <a:gd name="T5" fmla="*/ 0 h 288"/>
                <a:gd name="T6" fmla="*/ 0 w 220"/>
                <a:gd name="T7" fmla="*/ 1 h 288"/>
                <a:gd name="T8" fmla="*/ 0 w 220"/>
                <a:gd name="T9" fmla="*/ 1 h 288"/>
                <a:gd name="T10" fmla="*/ 0 w 220"/>
                <a:gd name="T11" fmla="*/ 1 h 288"/>
                <a:gd name="T12" fmla="*/ 0 w 220"/>
                <a:gd name="T13" fmla="*/ 1 h 288"/>
                <a:gd name="T14" fmla="*/ 0 w 220"/>
                <a:gd name="T15" fmla="*/ 1 h 288"/>
                <a:gd name="T16" fmla="*/ 0 w 220"/>
                <a:gd name="T17" fmla="*/ 1 h 288"/>
                <a:gd name="T18" fmla="*/ 0 w 220"/>
                <a:gd name="T19" fmla="*/ 1 h 288"/>
                <a:gd name="T20" fmla="*/ 0 w 220"/>
                <a:gd name="T21" fmla="*/ 1 h 288"/>
                <a:gd name="T22" fmla="*/ 0 w 220"/>
                <a:gd name="T23" fmla="*/ 1 h 288"/>
                <a:gd name="T24" fmla="*/ 0 w 220"/>
                <a:gd name="T25" fmla="*/ 1 h 288"/>
                <a:gd name="T26" fmla="*/ 0 w 220"/>
                <a:gd name="T27" fmla="*/ 1 h 288"/>
                <a:gd name="T28" fmla="*/ 0 w 220"/>
                <a:gd name="T29" fmla="*/ 1 h 288"/>
                <a:gd name="T30" fmla="*/ 0 w 220"/>
                <a:gd name="T31" fmla="*/ 1 h 288"/>
                <a:gd name="T32" fmla="*/ 0 w 220"/>
                <a:gd name="T33" fmla="*/ 1 h 288"/>
                <a:gd name="T34" fmla="*/ 0 w 220"/>
                <a:gd name="T35" fmla="*/ 1 h 288"/>
                <a:gd name="T36" fmla="*/ 1 w 220"/>
                <a:gd name="T37" fmla="*/ 1 h 288"/>
                <a:gd name="T38" fmla="*/ 1 w 220"/>
                <a:gd name="T39" fmla="*/ 0 h 288"/>
                <a:gd name="T40" fmla="*/ 0 w 220"/>
                <a:gd name="T41" fmla="*/ 0 h 288"/>
                <a:gd name="T42" fmla="*/ 0 w 220"/>
                <a:gd name="T43" fmla="*/ 0 h 288"/>
                <a:gd name="T44" fmla="*/ 0 w 220"/>
                <a:gd name="T45" fmla="*/ 0 h 288"/>
                <a:gd name="T46" fmla="*/ 0 w 220"/>
                <a:gd name="T47" fmla="*/ 0 h 288"/>
                <a:gd name="T48" fmla="*/ 0 w 220"/>
                <a:gd name="T49" fmla="*/ 0 h 288"/>
                <a:gd name="T50" fmla="*/ 0 w 220"/>
                <a:gd name="T51" fmla="*/ 0 h 288"/>
                <a:gd name="T52" fmla="*/ 0 w 220"/>
                <a:gd name="T53" fmla="*/ 0 h 288"/>
                <a:gd name="T54" fmla="*/ 0 w 220"/>
                <a:gd name="T55" fmla="*/ 0 h 288"/>
                <a:gd name="T56" fmla="*/ 0 w 220"/>
                <a:gd name="T57" fmla="*/ 0 h 288"/>
                <a:gd name="T58" fmla="*/ 0 w 220"/>
                <a:gd name="T59" fmla="*/ 0 h 288"/>
                <a:gd name="T60" fmla="*/ 0 w 220"/>
                <a:gd name="T61" fmla="*/ 0 h 288"/>
                <a:gd name="T62" fmla="*/ 0 w 220"/>
                <a:gd name="T63" fmla="*/ 0 h 288"/>
                <a:gd name="T64" fmla="*/ 0 w 220"/>
                <a:gd name="T65" fmla="*/ 0 h 288"/>
                <a:gd name="T66" fmla="*/ 0 w 220"/>
                <a:gd name="T67" fmla="*/ 0 h 288"/>
                <a:gd name="T68" fmla="*/ 0 w 220"/>
                <a:gd name="T69" fmla="*/ 0 h 288"/>
                <a:gd name="T70" fmla="*/ 0 w 220"/>
                <a:gd name="T71" fmla="*/ 0 h 288"/>
                <a:gd name="T72" fmla="*/ 0 w 220"/>
                <a:gd name="T73" fmla="*/ 0 h 288"/>
                <a:gd name="T74" fmla="*/ 0 w 220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0"/>
                <a:gd name="T115" fmla="*/ 0 h 288"/>
                <a:gd name="T116" fmla="*/ 220 w 220"/>
                <a:gd name="T117" fmla="*/ 288 h 2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0" h="288">
                  <a:moveTo>
                    <a:pt x="179" y="108"/>
                  </a:moveTo>
                  <a:lnTo>
                    <a:pt x="186" y="115"/>
                  </a:lnTo>
                  <a:lnTo>
                    <a:pt x="191" y="124"/>
                  </a:lnTo>
                  <a:lnTo>
                    <a:pt x="196" y="133"/>
                  </a:lnTo>
                  <a:lnTo>
                    <a:pt x="200" y="143"/>
                  </a:lnTo>
                  <a:lnTo>
                    <a:pt x="202" y="153"/>
                  </a:lnTo>
                  <a:lnTo>
                    <a:pt x="201" y="163"/>
                  </a:lnTo>
                  <a:lnTo>
                    <a:pt x="199" y="174"/>
                  </a:lnTo>
                  <a:lnTo>
                    <a:pt x="193" y="184"/>
                  </a:lnTo>
                  <a:lnTo>
                    <a:pt x="186" y="194"/>
                  </a:lnTo>
                  <a:lnTo>
                    <a:pt x="178" y="204"/>
                  </a:lnTo>
                  <a:lnTo>
                    <a:pt x="168" y="213"/>
                  </a:lnTo>
                  <a:lnTo>
                    <a:pt x="159" y="221"/>
                  </a:lnTo>
                  <a:lnTo>
                    <a:pt x="148" y="229"/>
                  </a:lnTo>
                  <a:lnTo>
                    <a:pt x="138" y="237"/>
                  </a:lnTo>
                  <a:lnTo>
                    <a:pt x="127" y="246"/>
                  </a:lnTo>
                  <a:lnTo>
                    <a:pt x="118" y="255"/>
                  </a:lnTo>
                  <a:lnTo>
                    <a:pt x="115" y="258"/>
                  </a:lnTo>
                  <a:lnTo>
                    <a:pt x="112" y="263"/>
                  </a:lnTo>
                  <a:lnTo>
                    <a:pt x="110" y="267"/>
                  </a:lnTo>
                  <a:lnTo>
                    <a:pt x="108" y="271"/>
                  </a:lnTo>
                  <a:lnTo>
                    <a:pt x="107" y="276"/>
                  </a:lnTo>
                  <a:lnTo>
                    <a:pt x="107" y="280"/>
                  </a:lnTo>
                  <a:lnTo>
                    <a:pt x="109" y="284"/>
                  </a:lnTo>
                  <a:lnTo>
                    <a:pt x="112" y="287"/>
                  </a:lnTo>
                  <a:lnTo>
                    <a:pt x="117" y="288"/>
                  </a:lnTo>
                  <a:lnTo>
                    <a:pt x="121" y="288"/>
                  </a:lnTo>
                  <a:lnTo>
                    <a:pt x="124" y="287"/>
                  </a:lnTo>
                  <a:lnTo>
                    <a:pt x="127" y="284"/>
                  </a:lnTo>
                  <a:lnTo>
                    <a:pt x="138" y="271"/>
                  </a:lnTo>
                  <a:lnTo>
                    <a:pt x="149" y="261"/>
                  </a:lnTo>
                  <a:lnTo>
                    <a:pt x="161" y="250"/>
                  </a:lnTo>
                  <a:lnTo>
                    <a:pt x="173" y="239"/>
                  </a:lnTo>
                  <a:lnTo>
                    <a:pt x="185" y="229"/>
                  </a:lnTo>
                  <a:lnTo>
                    <a:pt x="196" y="217"/>
                  </a:lnTo>
                  <a:lnTo>
                    <a:pt x="206" y="204"/>
                  </a:lnTo>
                  <a:lnTo>
                    <a:pt x="213" y="190"/>
                  </a:lnTo>
                  <a:lnTo>
                    <a:pt x="219" y="173"/>
                  </a:lnTo>
                  <a:lnTo>
                    <a:pt x="220" y="157"/>
                  </a:lnTo>
                  <a:lnTo>
                    <a:pt x="218" y="141"/>
                  </a:lnTo>
                  <a:lnTo>
                    <a:pt x="212" y="125"/>
                  </a:lnTo>
                  <a:lnTo>
                    <a:pt x="204" y="111"/>
                  </a:lnTo>
                  <a:lnTo>
                    <a:pt x="194" y="97"/>
                  </a:lnTo>
                  <a:lnTo>
                    <a:pt x="182" y="86"/>
                  </a:lnTo>
                  <a:lnTo>
                    <a:pt x="168" y="77"/>
                  </a:lnTo>
                  <a:lnTo>
                    <a:pt x="158" y="70"/>
                  </a:lnTo>
                  <a:lnTo>
                    <a:pt x="146" y="64"/>
                  </a:lnTo>
                  <a:lnTo>
                    <a:pt x="134" y="56"/>
                  </a:lnTo>
                  <a:lnTo>
                    <a:pt x="122" y="50"/>
                  </a:lnTo>
                  <a:lnTo>
                    <a:pt x="109" y="43"/>
                  </a:lnTo>
                  <a:lnTo>
                    <a:pt x="96" y="36"/>
                  </a:lnTo>
                  <a:lnTo>
                    <a:pt x="83" y="29"/>
                  </a:lnTo>
                  <a:lnTo>
                    <a:pt x="70" y="22"/>
                  </a:lnTo>
                  <a:lnTo>
                    <a:pt x="59" y="17"/>
                  </a:lnTo>
                  <a:lnTo>
                    <a:pt x="47" y="12"/>
                  </a:lnTo>
                  <a:lnTo>
                    <a:pt x="36" y="7"/>
                  </a:lnTo>
                  <a:lnTo>
                    <a:pt x="26" y="4"/>
                  </a:lnTo>
                  <a:lnTo>
                    <a:pt x="18" y="1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9" y="7"/>
                  </a:lnTo>
                  <a:lnTo>
                    <a:pt x="20" y="13"/>
                  </a:lnTo>
                  <a:lnTo>
                    <a:pt x="31" y="18"/>
                  </a:lnTo>
                  <a:lnTo>
                    <a:pt x="42" y="23"/>
                  </a:lnTo>
                  <a:lnTo>
                    <a:pt x="54" y="29"/>
                  </a:lnTo>
                  <a:lnTo>
                    <a:pt x="65" y="34"/>
                  </a:lnTo>
                  <a:lnTo>
                    <a:pt x="77" y="40"/>
                  </a:lnTo>
                  <a:lnTo>
                    <a:pt x="88" y="47"/>
                  </a:lnTo>
                  <a:lnTo>
                    <a:pt x="101" y="53"/>
                  </a:lnTo>
                  <a:lnTo>
                    <a:pt x="112" y="60"/>
                  </a:lnTo>
                  <a:lnTo>
                    <a:pt x="124" y="66"/>
                  </a:lnTo>
                  <a:lnTo>
                    <a:pt x="136" y="74"/>
                  </a:lnTo>
                  <a:lnTo>
                    <a:pt x="147" y="82"/>
                  </a:lnTo>
                  <a:lnTo>
                    <a:pt x="158" y="90"/>
                  </a:lnTo>
                  <a:lnTo>
                    <a:pt x="168" y="98"/>
                  </a:lnTo>
                  <a:lnTo>
                    <a:pt x="179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70" name="Freeform 496"/>
            <p:cNvSpPr>
              <a:spLocks/>
            </p:cNvSpPr>
            <p:nvPr/>
          </p:nvSpPr>
          <p:spPr bwMode="auto">
            <a:xfrm>
              <a:off x="4538" y="3409"/>
              <a:ext cx="107" cy="71"/>
            </a:xfrm>
            <a:custGeom>
              <a:avLst/>
              <a:gdLst>
                <a:gd name="T0" fmla="*/ 0 w 1070"/>
                <a:gd name="T1" fmla="*/ 0 h 844"/>
                <a:gd name="T2" fmla="*/ 1 w 1070"/>
                <a:gd name="T3" fmla="*/ 0 h 844"/>
                <a:gd name="T4" fmla="*/ 1 w 1070"/>
                <a:gd name="T5" fmla="*/ 1 h 844"/>
                <a:gd name="T6" fmla="*/ 0 w 1070"/>
                <a:gd name="T7" fmla="*/ 0 h 844"/>
                <a:gd name="T8" fmla="*/ 0 w 1070"/>
                <a:gd name="T9" fmla="*/ 0 h 8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0"/>
                <a:gd name="T16" fmla="*/ 0 h 844"/>
                <a:gd name="T17" fmla="*/ 1070 w 1070"/>
                <a:gd name="T18" fmla="*/ 844 h 8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0" h="844">
                  <a:moveTo>
                    <a:pt x="141" y="0"/>
                  </a:moveTo>
                  <a:lnTo>
                    <a:pt x="1070" y="194"/>
                  </a:lnTo>
                  <a:lnTo>
                    <a:pt x="919" y="844"/>
                  </a:lnTo>
                  <a:lnTo>
                    <a:pt x="0" y="62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1" name="Freeform 589"/>
            <p:cNvSpPr>
              <a:spLocks/>
            </p:cNvSpPr>
            <p:nvPr/>
          </p:nvSpPr>
          <p:spPr bwMode="auto">
            <a:xfrm>
              <a:off x="4547" y="3411"/>
              <a:ext cx="82" cy="28"/>
            </a:xfrm>
            <a:custGeom>
              <a:avLst/>
              <a:gdLst>
                <a:gd name="T0" fmla="*/ 0 w 819"/>
                <a:gd name="T1" fmla="*/ 0 h 333"/>
                <a:gd name="T2" fmla="*/ 1 w 819"/>
                <a:gd name="T3" fmla="*/ 0 h 333"/>
                <a:gd name="T4" fmla="*/ 0 w 819"/>
                <a:gd name="T5" fmla="*/ 0 h 333"/>
                <a:gd name="T6" fmla="*/ 0 w 819"/>
                <a:gd name="T7" fmla="*/ 0 h 333"/>
                <a:gd name="T8" fmla="*/ 0 w 819"/>
                <a:gd name="T9" fmla="*/ 0 h 3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9"/>
                <a:gd name="T16" fmla="*/ 0 h 333"/>
                <a:gd name="T17" fmla="*/ 819 w 819"/>
                <a:gd name="T18" fmla="*/ 333 h 3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9" h="333">
                  <a:moveTo>
                    <a:pt x="97" y="0"/>
                  </a:moveTo>
                  <a:lnTo>
                    <a:pt x="819" y="139"/>
                  </a:lnTo>
                  <a:lnTo>
                    <a:pt x="172" y="98"/>
                  </a:lnTo>
                  <a:lnTo>
                    <a:pt x="0" y="333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2" name="Freeform 600"/>
            <p:cNvSpPr>
              <a:spLocks/>
            </p:cNvSpPr>
            <p:nvPr/>
          </p:nvSpPr>
          <p:spPr bwMode="auto">
            <a:xfrm>
              <a:off x="4527" y="3494"/>
              <a:ext cx="108" cy="26"/>
            </a:xfrm>
            <a:custGeom>
              <a:avLst/>
              <a:gdLst>
                <a:gd name="T0" fmla="*/ 0 w 1083"/>
                <a:gd name="T1" fmla="*/ 0 h 306"/>
                <a:gd name="T2" fmla="*/ 1 w 1083"/>
                <a:gd name="T3" fmla="*/ 0 h 306"/>
                <a:gd name="T4" fmla="*/ 1 w 1083"/>
                <a:gd name="T5" fmla="*/ 0 h 306"/>
                <a:gd name="T6" fmla="*/ 0 w 1083"/>
                <a:gd name="T7" fmla="*/ 0 h 306"/>
                <a:gd name="T8" fmla="*/ 0 w 1083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306"/>
                <a:gd name="T17" fmla="*/ 1083 w 1083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306">
                  <a:moveTo>
                    <a:pt x="34" y="0"/>
                  </a:moveTo>
                  <a:lnTo>
                    <a:pt x="1083" y="261"/>
                  </a:lnTo>
                  <a:lnTo>
                    <a:pt x="1055" y="306"/>
                  </a:lnTo>
                  <a:lnTo>
                    <a:pt x="0" y="2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3" name="Freeform 601"/>
            <p:cNvSpPr>
              <a:spLocks/>
            </p:cNvSpPr>
            <p:nvPr/>
          </p:nvSpPr>
          <p:spPr bwMode="auto">
            <a:xfrm>
              <a:off x="4517" y="3502"/>
              <a:ext cx="109" cy="26"/>
            </a:xfrm>
            <a:custGeom>
              <a:avLst/>
              <a:gdLst>
                <a:gd name="T0" fmla="*/ 0 w 1088"/>
                <a:gd name="T1" fmla="*/ 0 h 311"/>
                <a:gd name="T2" fmla="*/ 1 w 1088"/>
                <a:gd name="T3" fmla="*/ 0 h 311"/>
                <a:gd name="T4" fmla="*/ 1 w 1088"/>
                <a:gd name="T5" fmla="*/ 0 h 311"/>
                <a:gd name="T6" fmla="*/ 0 w 1088"/>
                <a:gd name="T7" fmla="*/ 0 h 311"/>
                <a:gd name="T8" fmla="*/ 0 w 1088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8"/>
                <a:gd name="T16" fmla="*/ 0 h 311"/>
                <a:gd name="T17" fmla="*/ 1088 w 1088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8" h="311">
                  <a:moveTo>
                    <a:pt x="39" y="0"/>
                  </a:moveTo>
                  <a:lnTo>
                    <a:pt x="1088" y="260"/>
                  </a:lnTo>
                  <a:lnTo>
                    <a:pt x="1055" y="311"/>
                  </a:lnTo>
                  <a:lnTo>
                    <a:pt x="0" y="3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4" name="Freeform 602"/>
            <p:cNvSpPr>
              <a:spLocks/>
            </p:cNvSpPr>
            <p:nvPr/>
          </p:nvSpPr>
          <p:spPr bwMode="auto">
            <a:xfrm>
              <a:off x="4534" y="3526"/>
              <a:ext cx="16" cy="6"/>
            </a:xfrm>
            <a:custGeom>
              <a:avLst/>
              <a:gdLst>
                <a:gd name="T0" fmla="*/ 0 w 164"/>
                <a:gd name="T1" fmla="*/ 0 h 72"/>
                <a:gd name="T2" fmla="*/ 0 w 164"/>
                <a:gd name="T3" fmla="*/ 0 h 72"/>
                <a:gd name="T4" fmla="*/ 0 w 164"/>
                <a:gd name="T5" fmla="*/ 0 h 72"/>
                <a:gd name="T6" fmla="*/ 0 w 164"/>
                <a:gd name="T7" fmla="*/ 0 h 72"/>
                <a:gd name="T8" fmla="*/ 0 w 164"/>
                <a:gd name="T9" fmla="*/ 0 h 72"/>
                <a:gd name="T10" fmla="*/ 0 w 164"/>
                <a:gd name="T11" fmla="*/ 0 h 72"/>
                <a:gd name="T12" fmla="*/ 0 w 164"/>
                <a:gd name="T13" fmla="*/ 0 h 72"/>
                <a:gd name="T14" fmla="*/ 0 w 164"/>
                <a:gd name="T15" fmla="*/ 0 h 72"/>
                <a:gd name="T16" fmla="*/ 0 w 164"/>
                <a:gd name="T17" fmla="*/ 0 h 72"/>
                <a:gd name="T18" fmla="*/ 0 w 164"/>
                <a:gd name="T19" fmla="*/ 0 h 72"/>
                <a:gd name="T20" fmla="*/ 0 w 164"/>
                <a:gd name="T21" fmla="*/ 0 h 72"/>
                <a:gd name="T22" fmla="*/ 0 w 164"/>
                <a:gd name="T23" fmla="*/ 0 h 72"/>
                <a:gd name="T24" fmla="*/ 0 w 164"/>
                <a:gd name="T25" fmla="*/ 0 h 72"/>
                <a:gd name="T26" fmla="*/ 0 w 164"/>
                <a:gd name="T27" fmla="*/ 0 h 72"/>
                <a:gd name="T28" fmla="*/ 0 w 164"/>
                <a:gd name="T29" fmla="*/ 0 h 72"/>
                <a:gd name="T30" fmla="*/ 0 w 164"/>
                <a:gd name="T31" fmla="*/ 0 h 72"/>
                <a:gd name="T32" fmla="*/ 0 w 164"/>
                <a:gd name="T33" fmla="*/ 0 h 72"/>
                <a:gd name="T34" fmla="*/ 0 w 164"/>
                <a:gd name="T35" fmla="*/ 0 h 72"/>
                <a:gd name="T36" fmla="*/ 0 w 164"/>
                <a:gd name="T37" fmla="*/ 0 h 72"/>
                <a:gd name="T38" fmla="*/ 0 w 164"/>
                <a:gd name="T39" fmla="*/ 0 h 72"/>
                <a:gd name="T40" fmla="*/ 0 w 164"/>
                <a:gd name="T41" fmla="*/ 0 h 72"/>
                <a:gd name="T42" fmla="*/ 0 w 164"/>
                <a:gd name="T43" fmla="*/ 0 h 72"/>
                <a:gd name="T44" fmla="*/ 0 w 164"/>
                <a:gd name="T45" fmla="*/ 0 h 72"/>
                <a:gd name="T46" fmla="*/ 0 w 164"/>
                <a:gd name="T47" fmla="*/ 0 h 72"/>
                <a:gd name="T48" fmla="*/ 0 w 164"/>
                <a:gd name="T49" fmla="*/ 0 h 72"/>
                <a:gd name="T50" fmla="*/ 0 w 164"/>
                <a:gd name="T51" fmla="*/ 0 h 72"/>
                <a:gd name="T52" fmla="*/ 0 w 164"/>
                <a:gd name="T53" fmla="*/ 0 h 72"/>
                <a:gd name="T54" fmla="*/ 0 w 164"/>
                <a:gd name="T55" fmla="*/ 0 h 72"/>
                <a:gd name="T56" fmla="*/ 0 w 164"/>
                <a:gd name="T57" fmla="*/ 0 h 72"/>
                <a:gd name="T58" fmla="*/ 0 w 164"/>
                <a:gd name="T59" fmla="*/ 0 h 72"/>
                <a:gd name="T60" fmla="*/ 0 w 164"/>
                <a:gd name="T61" fmla="*/ 0 h 72"/>
                <a:gd name="T62" fmla="*/ 0 w 164"/>
                <a:gd name="T63" fmla="*/ 0 h 72"/>
                <a:gd name="T64" fmla="*/ 0 w 164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4"/>
                <a:gd name="T100" fmla="*/ 0 h 72"/>
                <a:gd name="T101" fmla="*/ 164 w 164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4" h="72">
                  <a:moveTo>
                    <a:pt x="16" y="1"/>
                  </a:moveTo>
                  <a:lnTo>
                    <a:pt x="21" y="1"/>
                  </a:lnTo>
                  <a:lnTo>
                    <a:pt x="35" y="0"/>
                  </a:lnTo>
                  <a:lnTo>
                    <a:pt x="54" y="0"/>
                  </a:lnTo>
                  <a:lnTo>
                    <a:pt x="78" y="2"/>
                  </a:lnTo>
                  <a:lnTo>
                    <a:pt x="104" y="7"/>
                  </a:lnTo>
                  <a:lnTo>
                    <a:pt x="128" y="17"/>
                  </a:lnTo>
                  <a:lnTo>
                    <a:pt x="149" y="31"/>
                  </a:lnTo>
                  <a:lnTo>
                    <a:pt x="164" y="51"/>
                  </a:lnTo>
                  <a:lnTo>
                    <a:pt x="164" y="52"/>
                  </a:lnTo>
                  <a:lnTo>
                    <a:pt x="164" y="57"/>
                  </a:lnTo>
                  <a:lnTo>
                    <a:pt x="163" y="62"/>
                  </a:lnTo>
                  <a:lnTo>
                    <a:pt x="161" y="67"/>
                  </a:lnTo>
                  <a:lnTo>
                    <a:pt x="156" y="71"/>
                  </a:lnTo>
                  <a:lnTo>
                    <a:pt x="149" y="72"/>
                  </a:lnTo>
                  <a:lnTo>
                    <a:pt x="138" y="71"/>
                  </a:lnTo>
                  <a:lnTo>
                    <a:pt x="124" y="65"/>
                  </a:lnTo>
                  <a:lnTo>
                    <a:pt x="124" y="63"/>
                  </a:lnTo>
                  <a:lnTo>
                    <a:pt x="123" y="59"/>
                  </a:lnTo>
                  <a:lnTo>
                    <a:pt x="120" y="52"/>
                  </a:lnTo>
                  <a:lnTo>
                    <a:pt x="113" y="45"/>
                  </a:lnTo>
                  <a:lnTo>
                    <a:pt x="100" y="38"/>
                  </a:lnTo>
                  <a:lnTo>
                    <a:pt x="81" y="32"/>
                  </a:lnTo>
                  <a:lnTo>
                    <a:pt x="55" y="29"/>
                  </a:lnTo>
                  <a:lnTo>
                    <a:pt x="20" y="29"/>
                  </a:lnTo>
                  <a:lnTo>
                    <a:pt x="18" y="29"/>
                  </a:lnTo>
                  <a:lnTo>
                    <a:pt x="14" y="27"/>
                  </a:lnTo>
                  <a:lnTo>
                    <a:pt x="9" y="25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5" y="7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5" name="Freeform 604"/>
            <p:cNvSpPr>
              <a:spLocks/>
            </p:cNvSpPr>
            <p:nvPr/>
          </p:nvSpPr>
          <p:spPr bwMode="auto">
            <a:xfrm>
              <a:off x="4537" y="3483"/>
              <a:ext cx="15" cy="9"/>
            </a:xfrm>
            <a:custGeom>
              <a:avLst/>
              <a:gdLst>
                <a:gd name="T0" fmla="*/ 0 w 146"/>
                <a:gd name="T1" fmla="*/ 0 h 109"/>
                <a:gd name="T2" fmla="*/ 0 w 146"/>
                <a:gd name="T3" fmla="*/ 0 h 109"/>
                <a:gd name="T4" fmla="*/ 0 w 146"/>
                <a:gd name="T5" fmla="*/ 0 h 109"/>
                <a:gd name="T6" fmla="*/ 0 w 146"/>
                <a:gd name="T7" fmla="*/ 0 h 109"/>
                <a:gd name="T8" fmla="*/ 0 w 146"/>
                <a:gd name="T9" fmla="*/ 0 h 109"/>
                <a:gd name="T10" fmla="*/ 0 w 146"/>
                <a:gd name="T11" fmla="*/ 0 h 109"/>
                <a:gd name="T12" fmla="*/ 0 w 146"/>
                <a:gd name="T13" fmla="*/ 0 h 109"/>
                <a:gd name="T14" fmla="*/ 0 w 146"/>
                <a:gd name="T15" fmla="*/ 0 h 109"/>
                <a:gd name="T16" fmla="*/ 0 w 146"/>
                <a:gd name="T17" fmla="*/ 0 h 109"/>
                <a:gd name="T18" fmla="*/ 0 w 146"/>
                <a:gd name="T19" fmla="*/ 0 h 109"/>
                <a:gd name="T20" fmla="*/ 0 w 146"/>
                <a:gd name="T21" fmla="*/ 0 h 109"/>
                <a:gd name="T22" fmla="*/ 0 w 146"/>
                <a:gd name="T23" fmla="*/ 0 h 109"/>
                <a:gd name="T24" fmla="*/ 0 w 146"/>
                <a:gd name="T25" fmla="*/ 0 h 109"/>
                <a:gd name="T26" fmla="*/ 0 w 146"/>
                <a:gd name="T27" fmla="*/ 0 h 109"/>
                <a:gd name="T28" fmla="*/ 0 w 146"/>
                <a:gd name="T29" fmla="*/ 0 h 109"/>
                <a:gd name="T30" fmla="*/ 0 w 146"/>
                <a:gd name="T31" fmla="*/ 0 h 109"/>
                <a:gd name="T32" fmla="*/ 0 w 146"/>
                <a:gd name="T33" fmla="*/ 0 h 109"/>
                <a:gd name="T34" fmla="*/ 0 w 146"/>
                <a:gd name="T35" fmla="*/ 0 h 109"/>
                <a:gd name="T36" fmla="*/ 0 w 146"/>
                <a:gd name="T37" fmla="*/ 0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09"/>
                <a:gd name="T59" fmla="*/ 146 w 146"/>
                <a:gd name="T60" fmla="*/ 109 h 10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09">
                  <a:moveTo>
                    <a:pt x="45" y="0"/>
                  </a:moveTo>
                  <a:lnTo>
                    <a:pt x="42" y="0"/>
                  </a:lnTo>
                  <a:lnTo>
                    <a:pt x="35" y="3"/>
                  </a:lnTo>
                  <a:lnTo>
                    <a:pt x="26" y="7"/>
                  </a:lnTo>
                  <a:lnTo>
                    <a:pt x="15" y="14"/>
                  </a:lnTo>
                  <a:lnTo>
                    <a:pt x="6" y="24"/>
                  </a:lnTo>
                  <a:lnTo>
                    <a:pt x="1" y="39"/>
                  </a:lnTo>
                  <a:lnTo>
                    <a:pt x="0" y="59"/>
                  </a:lnTo>
                  <a:lnTo>
                    <a:pt x="6" y="85"/>
                  </a:lnTo>
                  <a:lnTo>
                    <a:pt x="85" y="109"/>
                  </a:lnTo>
                  <a:lnTo>
                    <a:pt x="84" y="104"/>
                  </a:lnTo>
                  <a:lnTo>
                    <a:pt x="84" y="93"/>
                  </a:lnTo>
                  <a:lnTo>
                    <a:pt x="84" y="76"/>
                  </a:lnTo>
                  <a:lnTo>
                    <a:pt x="87" y="58"/>
                  </a:lnTo>
                  <a:lnTo>
                    <a:pt x="93" y="40"/>
                  </a:lnTo>
                  <a:lnTo>
                    <a:pt x="104" y="27"/>
                  </a:lnTo>
                  <a:lnTo>
                    <a:pt x="121" y="20"/>
                  </a:lnTo>
                  <a:lnTo>
                    <a:pt x="146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6" name="Freeform 605"/>
            <p:cNvSpPr>
              <a:spLocks/>
            </p:cNvSpPr>
            <p:nvPr/>
          </p:nvSpPr>
          <p:spPr bwMode="auto">
            <a:xfrm>
              <a:off x="4620" y="3499"/>
              <a:ext cx="15" cy="9"/>
            </a:xfrm>
            <a:custGeom>
              <a:avLst/>
              <a:gdLst>
                <a:gd name="T0" fmla="*/ 0 w 146"/>
                <a:gd name="T1" fmla="*/ 0 h 107"/>
                <a:gd name="T2" fmla="*/ 0 w 146"/>
                <a:gd name="T3" fmla="*/ 0 h 107"/>
                <a:gd name="T4" fmla="*/ 0 w 146"/>
                <a:gd name="T5" fmla="*/ 0 h 107"/>
                <a:gd name="T6" fmla="*/ 0 w 146"/>
                <a:gd name="T7" fmla="*/ 0 h 107"/>
                <a:gd name="T8" fmla="*/ 0 w 146"/>
                <a:gd name="T9" fmla="*/ 0 h 107"/>
                <a:gd name="T10" fmla="*/ 0 w 146"/>
                <a:gd name="T11" fmla="*/ 0 h 107"/>
                <a:gd name="T12" fmla="*/ 0 w 146"/>
                <a:gd name="T13" fmla="*/ 0 h 107"/>
                <a:gd name="T14" fmla="*/ 0 w 146"/>
                <a:gd name="T15" fmla="*/ 0 h 107"/>
                <a:gd name="T16" fmla="*/ 0 w 146"/>
                <a:gd name="T17" fmla="*/ 0 h 107"/>
                <a:gd name="T18" fmla="*/ 0 w 146"/>
                <a:gd name="T19" fmla="*/ 0 h 107"/>
                <a:gd name="T20" fmla="*/ 0 w 146"/>
                <a:gd name="T21" fmla="*/ 0 h 107"/>
                <a:gd name="T22" fmla="*/ 0 w 146"/>
                <a:gd name="T23" fmla="*/ 0 h 107"/>
                <a:gd name="T24" fmla="*/ 0 w 146"/>
                <a:gd name="T25" fmla="*/ 0 h 107"/>
                <a:gd name="T26" fmla="*/ 0 w 146"/>
                <a:gd name="T27" fmla="*/ 0 h 107"/>
                <a:gd name="T28" fmla="*/ 0 w 146"/>
                <a:gd name="T29" fmla="*/ 0 h 107"/>
                <a:gd name="T30" fmla="*/ 0 w 146"/>
                <a:gd name="T31" fmla="*/ 0 h 107"/>
                <a:gd name="T32" fmla="*/ 0 w 146"/>
                <a:gd name="T33" fmla="*/ 0 h 107"/>
                <a:gd name="T34" fmla="*/ 0 w 146"/>
                <a:gd name="T35" fmla="*/ 0 h 107"/>
                <a:gd name="T36" fmla="*/ 0 w 146"/>
                <a:gd name="T37" fmla="*/ 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07"/>
                <a:gd name="T59" fmla="*/ 146 w 146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07">
                  <a:moveTo>
                    <a:pt x="45" y="0"/>
                  </a:moveTo>
                  <a:lnTo>
                    <a:pt x="42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5" y="12"/>
                  </a:lnTo>
                  <a:lnTo>
                    <a:pt x="6" y="23"/>
                  </a:lnTo>
                  <a:lnTo>
                    <a:pt x="0" y="38"/>
                  </a:lnTo>
                  <a:lnTo>
                    <a:pt x="0" y="58"/>
                  </a:lnTo>
                  <a:lnTo>
                    <a:pt x="6" y="85"/>
                  </a:lnTo>
                  <a:lnTo>
                    <a:pt x="84" y="107"/>
                  </a:lnTo>
                  <a:lnTo>
                    <a:pt x="83" y="103"/>
                  </a:lnTo>
                  <a:lnTo>
                    <a:pt x="83" y="91"/>
                  </a:lnTo>
                  <a:lnTo>
                    <a:pt x="83" y="75"/>
                  </a:lnTo>
                  <a:lnTo>
                    <a:pt x="86" y="56"/>
                  </a:lnTo>
                  <a:lnTo>
                    <a:pt x="92" y="40"/>
                  </a:lnTo>
                  <a:lnTo>
                    <a:pt x="103" y="27"/>
                  </a:lnTo>
                  <a:lnTo>
                    <a:pt x="121" y="19"/>
                  </a:lnTo>
                  <a:lnTo>
                    <a:pt x="146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7" name="Freeform 606"/>
            <p:cNvSpPr>
              <a:spLocks/>
            </p:cNvSpPr>
            <p:nvPr/>
          </p:nvSpPr>
          <p:spPr bwMode="auto">
            <a:xfrm>
              <a:off x="4553" y="3485"/>
              <a:ext cx="63" cy="16"/>
            </a:xfrm>
            <a:custGeom>
              <a:avLst/>
              <a:gdLst>
                <a:gd name="T0" fmla="*/ 0 w 629"/>
                <a:gd name="T1" fmla="*/ 0 h 182"/>
                <a:gd name="T2" fmla="*/ 1 w 629"/>
                <a:gd name="T3" fmla="*/ 0 h 182"/>
                <a:gd name="T4" fmla="*/ 1 w 629"/>
                <a:gd name="T5" fmla="*/ 0 h 182"/>
                <a:gd name="T6" fmla="*/ 0 w 629"/>
                <a:gd name="T7" fmla="*/ 0 h 182"/>
                <a:gd name="T8" fmla="*/ 0 w 629"/>
                <a:gd name="T9" fmla="*/ 0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9"/>
                <a:gd name="T16" fmla="*/ 0 h 182"/>
                <a:gd name="T17" fmla="*/ 629 w 629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9" h="182">
                  <a:moveTo>
                    <a:pt x="0" y="40"/>
                  </a:moveTo>
                  <a:lnTo>
                    <a:pt x="601" y="182"/>
                  </a:lnTo>
                  <a:lnTo>
                    <a:pt x="629" y="142"/>
                  </a:lnTo>
                  <a:lnTo>
                    <a:pt x="29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8" name="Freeform 607"/>
            <p:cNvSpPr>
              <a:spLocks/>
            </p:cNvSpPr>
            <p:nvPr/>
          </p:nvSpPr>
          <p:spPr bwMode="auto">
            <a:xfrm>
              <a:off x="4553" y="3492"/>
              <a:ext cx="60" cy="14"/>
            </a:xfrm>
            <a:custGeom>
              <a:avLst/>
              <a:gdLst>
                <a:gd name="T0" fmla="*/ 0 w 606"/>
                <a:gd name="T1" fmla="*/ 0 h 170"/>
                <a:gd name="T2" fmla="*/ 1 w 606"/>
                <a:gd name="T3" fmla="*/ 0 h 170"/>
                <a:gd name="T4" fmla="*/ 1 w 606"/>
                <a:gd name="T5" fmla="*/ 0 h 170"/>
                <a:gd name="T6" fmla="*/ 0 w 606"/>
                <a:gd name="T7" fmla="*/ 0 h 170"/>
                <a:gd name="T8" fmla="*/ 0 w 60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6"/>
                <a:gd name="T16" fmla="*/ 0 h 170"/>
                <a:gd name="T17" fmla="*/ 606 w 60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6" h="170">
                  <a:moveTo>
                    <a:pt x="0" y="28"/>
                  </a:moveTo>
                  <a:lnTo>
                    <a:pt x="600" y="170"/>
                  </a:lnTo>
                  <a:lnTo>
                    <a:pt x="606" y="142"/>
                  </a:lnTo>
                  <a:lnTo>
                    <a:pt x="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9" name="Freeform 608"/>
            <p:cNvSpPr>
              <a:spLocks/>
            </p:cNvSpPr>
            <p:nvPr/>
          </p:nvSpPr>
          <p:spPr bwMode="auto">
            <a:xfrm>
              <a:off x="4553" y="3482"/>
              <a:ext cx="60" cy="14"/>
            </a:xfrm>
            <a:custGeom>
              <a:avLst/>
              <a:gdLst>
                <a:gd name="T0" fmla="*/ 0 w 606"/>
                <a:gd name="T1" fmla="*/ 0 h 170"/>
                <a:gd name="T2" fmla="*/ 1 w 606"/>
                <a:gd name="T3" fmla="*/ 0 h 170"/>
                <a:gd name="T4" fmla="*/ 1 w 606"/>
                <a:gd name="T5" fmla="*/ 0 h 170"/>
                <a:gd name="T6" fmla="*/ 0 w 606"/>
                <a:gd name="T7" fmla="*/ 0 h 170"/>
                <a:gd name="T8" fmla="*/ 0 w 60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6"/>
                <a:gd name="T16" fmla="*/ 0 h 170"/>
                <a:gd name="T17" fmla="*/ 606 w 60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6" h="170">
                  <a:moveTo>
                    <a:pt x="0" y="28"/>
                  </a:moveTo>
                  <a:lnTo>
                    <a:pt x="600" y="170"/>
                  </a:lnTo>
                  <a:lnTo>
                    <a:pt x="606" y="142"/>
                  </a:lnTo>
                  <a:lnTo>
                    <a:pt x="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47" name="Group 610"/>
          <p:cNvGrpSpPr>
            <a:grpSpLocks/>
          </p:cNvGrpSpPr>
          <p:nvPr/>
        </p:nvGrpSpPr>
        <p:grpSpPr bwMode="auto">
          <a:xfrm>
            <a:off x="6646863" y="5322888"/>
            <a:ext cx="273050" cy="341312"/>
            <a:chOff x="4475" y="3342"/>
            <a:chExt cx="172" cy="215"/>
          </a:xfrm>
        </p:grpSpPr>
        <p:sp>
          <p:nvSpPr>
            <p:cNvPr id="43418" name="AutoShape 611"/>
            <p:cNvSpPr>
              <a:spLocks noChangeAspect="1" noChangeArrowheads="1" noTextEdit="1"/>
            </p:cNvSpPr>
            <p:nvPr/>
          </p:nvSpPr>
          <p:spPr bwMode="auto">
            <a:xfrm>
              <a:off x="4500" y="3398"/>
              <a:ext cx="14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9" name="Freeform 612"/>
            <p:cNvSpPr>
              <a:spLocks/>
            </p:cNvSpPr>
            <p:nvPr/>
          </p:nvSpPr>
          <p:spPr bwMode="auto">
            <a:xfrm>
              <a:off x="4501" y="3398"/>
              <a:ext cx="146" cy="159"/>
            </a:xfrm>
            <a:custGeom>
              <a:avLst/>
              <a:gdLst>
                <a:gd name="T0" fmla="*/ 0 w 1894"/>
                <a:gd name="T1" fmla="*/ 0 h 1904"/>
                <a:gd name="T2" fmla="*/ 0 w 1894"/>
                <a:gd name="T3" fmla="*/ 0 h 1904"/>
                <a:gd name="T4" fmla="*/ 0 w 1894"/>
                <a:gd name="T5" fmla="*/ 0 h 1904"/>
                <a:gd name="T6" fmla="*/ 0 w 1894"/>
                <a:gd name="T7" fmla="*/ 0 h 1904"/>
                <a:gd name="T8" fmla="*/ 0 w 1894"/>
                <a:gd name="T9" fmla="*/ 0 h 1904"/>
                <a:gd name="T10" fmla="*/ 0 w 1894"/>
                <a:gd name="T11" fmla="*/ 0 h 1904"/>
                <a:gd name="T12" fmla="*/ 0 w 1894"/>
                <a:gd name="T13" fmla="*/ 0 h 1904"/>
                <a:gd name="T14" fmla="*/ 0 w 1894"/>
                <a:gd name="T15" fmla="*/ 0 h 1904"/>
                <a:gd name="T16" fmla="*/ 1 w 1894"/>
                <a:gd name="T17" fmla="*/ 0 h 1904"/>
                <a:gd name="T18" fmla="*/ 1 w 1894"/>
                <a:gd name="T19" fmla="*/ 0 h 1904"/>
                <a:gd name="T20" fmla="*/ 1 w 1894"/>
                <a:gd name="T21" fmla="*/ 0 h 1904"/>
                <a:gd name="T22" fmla="*/ 1 w 1894"/>
                <a:gd name="T23" fmla="*/ 0 h 1904"/>
                <a:gd name="T24" fmla="*/ 1 w 1894"/>
                <a:gd name="T25" fmla="*/ 0 h 1904"/>
                <a:gd name="T26" fmla="*/ 1 w 1894"/>
                <a:gd name="T27" fmla="*/ 0 h 1904"/>
                <a:gd name="T28" fmla="*/ 1 w 1894"/>
                <a:gd name="T29" fmla="*/ 0 h 1904"/>
                <a:gd name="T30" fmla="*/ 1 w 1894"/>
                <a:gd name="T31" fmla="*/ 0 h 1904"/>
                <a:gd name="T32" fmla="*/ 1 w 1894"/>
                <a:gd name="T33" fmla="*/ 1 h 1904"/>
                <a:gd name="T34" fmla="*/ 1 w 1894"/>
                <a:gd name="T35" fmla="*/ 1 h 1904"/>
                <a:gd name="T36" fmla="*/ 1 w 1894"/>
                <a:gd name="T37" fmla="*/ 1 h 1904"/>
                <a:gd name="T38" fmla="*/ 1 w 1894"/>
                <a:gd name="T39" fmla="*/ 1 h 1904"/>
                <a:gd name="T40" fmla="*/ 1 w 1894"/>
                <a:gd name="T41" fmla="*/ 1 h 1904"/>
                <a:gd name="T42" fmla="*/ 1 w 1894"/>
                <a:gd name="T43" fmla="*/ 1 h 1904"/>
                <a:gd name="T44" fmla="*/ 1 w 1894"/>
                <a:gd name="T45" fmla="*/ 1 h 1904"/>
                <a:gd name="T46" fmla="*/ 1 w 1894"/>
                <a:gd name="T47" fmla="*/ 1 h 1904"/>
                <a:gd name="T48" fmla="*/ 1 w 1894"/>
                <a:gd name="T49" fmla="*/ 1 h 1904"/>
                <a:gd name="T50" fmla="*/ 1 w 1894"/>
                <a:gd name="T51" fmla="*/ 1 h 1904"/>
                <a:gd name="T52" fmla="*/ 1 w 1894"/>
                <a:gd name="T53" fmla="*/ 1 h 1904"/>
                <a:gd name="T54" fmla="*/ 0 w 1894"/>
                <a:gd name="T55" fmla="*/ 1 h 1904"/>
                <a:gd name="T56" fmla="*/ 0 w 1894"/>
                <a:gd name="T57" fmla="*/ 1 h 1904"/>
                <a:gd name="T58" fmla="*/ 0 w 1894"/>
                <a:gd name="T59" fmla="*/ 1 h 1904"/>
                <a:gd name="T60" fmla="*/ 0 w 1894"/>
                <a:gd name="T61" fmla="*/ 1 h 1904"/>
                <a:gd name="T62" fmla="*/ 0 w 1894"/>
                <a:gd name="T63" fmla="*/ 1 h 1904"/>
                <a:gd name="T64" fmla="*/ 0 w 1894"/>
                <a:gd name="T65" fmla="*/ 1 h 1904"/>
                <a:gd name="T66" fmla="*/ 0 w 1894"/>
                <a:gd name="T67" fmla="*/ 1 h 1904"/>
                <a:gd name="T68" fmla="*/ 0 w 1894"/>
                <a:gd name="T69" fmla="*/ 1 h 1904"/>
                <a:gd name="T70" fmla="*/ 0 w 1894"/>
                <a:gd name="T71" fmla="*/ 1 h 1904"/>
                <a:gd name="T72" fmla="*/ 0 w 1894"/>
                <a:gd name="T73" fmla="*/ 1 h 1904"/>
                <a:gd name="T74" fmla="*/ 0 w 1894"/>
                <a:gd name="T75" fmla="*/ 1 h 1904"/>
                <a:gd name="T76" fmla="*/ 0 w 1894"/>
                <a:gd name="T77" fmla="*/ 1 h 1904"/>
                <a:gd name="T78" fmla="*/ 0 w 1894"/>
                <a:gd name="T79" fmla="*/ 1 h 1904"/>
                <a:gd name="T80" fmla="*/ 0 w 1894"/>
                <a:gd name="T81" fmla="*/ 1 h 1904"/>
                <a:gd name="T82" fmla="*/ 0 w 1894"/>
                <a:gd name="T83" fmla="*/ 1 h 1904"/>
                <a:gd name="T84" fmla="*/ 0 w 1894"/>
                <a:gd name="T85" fmla="*/ 1 h 1904"/>
                <a:gd name="T86" fmla="*/ 0 w 1894"/>
                <a:gd name="T87" fmla="*/ 1 h 1904"/>
                <a:gd name="T88" fmla="*/ 0 w 1894"/>
                <a:gd name="T89" fmla="*/ 1 h 1904"/>
                <a:gd name="T90" fmla="*/ 0 w 1894"/>
                <a:gd name="T91" fmla="*/ 1 h 1904"/>
                <a:gd name="T92" fmla="*/ 0 w 1894"/>
                <a:gd name="T93" fmla="*/ 1 h 19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94"/>
                <a:gd name="T142" fmla="*/ 0 h 1904"/>
                <a:gd name="T143" fmla="*/ 1894 w 1894"/>
                <a:gd name="T144" fmla="*/ 1904 h 19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94" h="1904">
                  <a:moveTo>
                    <a:pt x="651" y="0"/>
                  </a:moveTo>
                  <a:lnTo>
                    <a:pt x="653" y="0"/>
                  </a:lnTo>
                  <a:lnTo>
                    <a:pt x="659" y="0"/>
                  </a:lnTo>
                  <a:lnTo>
                    <a:pt x="668" y="0"/>
                  </a:lnTo>
                  <a:lnTo>
                    <a:pt x="682" y="0"/>
                  </a:lnTo>
                  <a:lnTo>
                    <a:pt x="699" y="1"/>
                  </a:lnTo>
                  <a:lnTo>
                    <a:pt x="720" y="1"/>
                  </a:lnTo>
                  <a:lnTo>
                    <a:pt x="742" y="3"/>
                  </a:lnTo>
                  <a:lnTo>
                    <a:pt x="769" y="4"/>
                  </a:lnTo>
                  <a:lnTo>
                    <a:pt x="799" y="6"/>
                  </a:lnTo>
                  <a:lnTo>
                    <a:pt x="831" y="8"/>
                  </a:lnTo>
                  <a:lnTo>
                    <a:pt x="865" y="10"/>
                  </a:lnTo>
                  <a:lnTo>
                    <a:pt x="902" y="13"/>
                  </a:lnTo>
                  <a:lnTo>
                    <a:pt x="941" y="17"/>
                  </a:lnTo>
                  <a:lnTo>
                    <a:pt x="982" y="21"/>
                  </a:lnTo>
                  <a:lnTo>
                    <a:pt x="1025" y="26"/>
                  </a:lnTo>
                  <a:lnTo>
                    <a:pt x="1070" y="32"/>
                  </a:lnTo>
                  <a:lnTo>
                    <a:pt x="1116" y="38"/>
                  </a:lnTo>
                  <a:lnTo>
                    <a:pt x="1164" y="46"/>
                  </a:lnTo>
                  <a:lnTo>
                    <a:pt x="1213" y="55"/>
                  </a:lnTo>
                  <a:lnTo>
                    <a:pt x="1263" y="63"/>
                  </a:lnTo>
                  <a:lnTo>
                    <a:pt x="1315" y="73"/>
                  </a:lnTo>
                  <a:lnTo>
                    <a:pt x="1366" y="85"/>
                  </a:lnTo>
                  <a:lnTo>
                    <a:pt x="1418" y="97"/>
                  </a:lnTo>
                  <a:lnTo>
                    <a:pt x="1472" y="111"/>
                  </a:lnTo>
                  <a:lnTo>
                    <a:pt x="1525" y="125"/>
                  </a:lnTo>
                  <a:lnTo>
                    <a:pt x="1579" y="141"/>
                  </a:lnTo>
                  <a:lnTo>
                    <a:pt x="1632" y="159"/>
                  </a:lnTo>
                  <a:lnTo>
                    <a:pt x="1685" y="177"/>
                  </a:lnTo>
                  <a:lnTo>
                    <a:pt x="1739" y="197"/>
                  </a:lnTo>
                  <a:lnTo>
                    <a:pt x="1791" y="218"/>
                  </a:lnTo>
                  <a:lnTo>
                    <a:pt x="1843" y="241"/>
                  </a:lnTo>
                  <a:lnTo>
                    <a:pt x="1894" y="266"/>
                  </a:lnTo>
                  <a:lnTo>
                    <a:pt x="1729" y="1139"/>
                  </a:lnTo>
                  <a:lnTo>
                    <a:pt x="1733" y="1140"/>
                  </a:lnTo>
                  <a:lnTo>
                    <a:pt x="1742" y="1146"/>
                  </a:lnTo>
                  <a:lnTo>
                    <a:pt x="1755" y="1156"/>
                  </a:lnTo>
                  <a:lnTo>
                    <a:pt x="1768" y="1173"/>
                  </a:lnTo>
                  <a:lnTo>
                    <a:pt x="1778" y="1199"/>
                  </a:lnTo>
                  <a:lnTo>
                    <a:pt x="1781" y="1234"/>
                  </a:lnTo>
                  <a:lnTo>
                    <a:pt x="1777" y="1281"/>
                  </a:lnTo>
                  <a:lnTo>
                    <a:pt x="1760" y="1341"/>
                  </a:lnTo>
                  <a:lnTo>
                    <a:pt x="1472" y="1765"/>
                  </a:lnTo>
                  <a:lnTo>
                    <a:pt x="1432" y="1765"/>
                  </a:lnTo>
                  <a:lnTo>
                    <a:pt x="1324" y="1904"/>
                  </a:lnTo>
                  <a:lnTo>
                    <a:pt x="1322" y="1904"/>
                  </a:lnTo>
                  <a:lnTo>
                    <a:pt x="1315" y="1903"/>
                  </a:lnTo>
                  <a:lnTo>
                    <a:pt x="1304" y="1902"/>
                  </a:lnTo>
                  <a:lnTo>
                    <a:pt x="1290" y="1900"/>
                  </a:lnTo>
                  <a:lnTo>
                    <a:pt x="1270" y="1897"/>
                  </a:lnTo>
                  <a:lnTo>
                    <a:pt x="1249" y="1894"/>
                  </a:lnTo>
                  <a:lnTo>
                    <a:pt x="1223" y="1891"/>
                  </a:lnTo>
                  <a:lnTo>
                    <a:pt x="1194" y="1887"/>
                  </a:lnTo>
                  <a:lnTo>
                    <a:pt x="1162" y="1881"/>
                  </a:lnTo>
                  <a:lnTo>
                    <a:pt x="1128" y="1876"/>
                  </a:lnTo>
                  <a:lnTo>
                    <a:pt x="1091" y="1869"/>
                  </a:lnTo>
                  <a:lnTo>
                    <a:pt x="1050" y="1862"/>
                  </a:lnTo>
                  <a:lnTo>
                    <a:pt x="1008" y="1854"/>
                  </a:lnTo>
                  <a:lnTo>
                    <a:pt x="964" y="1845"/>
                  </a:lnTo>
                  <a:lnTo>
                    <a:pt x="918" y="1835"/>
                  </a:lnTo>
                  <a:lnTo>
                    <a:pt x="870" y="1824"/>
                  </a:lnTo>
                  <a:lnTo>
                    <a:pt x="820" y="1813"/>
                  </a:lnTo>
                  <a:lnTo>
                    <a:pt x="769" y="1800"/>
                  </a:lnTo>
                  <a:lnTo>
                    <a:pt x="717" y="1786"/>
                  </a:lnTo>
                  <a:lnTo>
                    <a:pt x="664" y="1772"/>
                  </a:lnTo>
                  <a:lnTo>
                    <a:pt x="610" y="1755"/>
                  </a:lnTo>
                  <a:lnTo>
                    <a:pt x="555" y="1738"/>
                  </a:lnTo>
                  <a:lnTo>
                    <a:pt x="501" y="1720"/>
                  </a:lnTo>
                  <a:lnTo>
                    <a:pt x="445" y="1701"/>
                  </a:lnTo>
                  <a:lnTo>
                    <a:pt x="390" y="1681"/>
                  </a:lnTo>
                  <a:lnTo>
                    <a:pt x="334" y="1659"/>
                  </a:lnTo>
                  <a:lnTo>
                    <a:pt x="280" y="1636"/>
                  </a:lnTo>
                  <a:lnTo>
                    <a:pt x="225" y="1611"/>
                  </a:lnTo>
                  <a:lnTo>
                    <a:pt x="172" y="1585"/>
                  </a:lnTo>
                  <a:lnTo>
                    <a:pt x="119" y="1559"/>
                  </a:lnTo>
                  <a:lnTo>
                    <a:pt x="67" y="1530"/>
                  </a:lnTo>
                  <a:lnTo>
                    <a:pt x="17" y="1500"/>
                  </a:lnTo>
                  <a:lnTo>
                    <a:pt x="16" y="1495"/>
                  </a:lnTo>
                  <a:lnTo>
                    <a:pt x="12" y="1480"/>
                  </a:lnTo>
                  <a:lnTo>
                    <a:pt x="8" y="1457"/>
                  </a:lnTo>
                  <a:lnTo>
                    <a:pt x="4" y="1430"/>
                  </a:lnTo>
                  <a:lnTo>
                    <a:pt x="0" y="1401"/>
                  </a:lnTo>
                  <a:lnTo>
                    <a:pt x="0" y="1370"/>
                  </a:lnTo>
                  <a:lnTo>
                    <a:pt x="4" y="1343"/>
                  </a:lnTo>
                  <a:lnTo>
                    <a:pt x="12" y="1319"/>
                  </a:lnTo>
                  <a:lnTo>
                    <a:pt x="388" y="965"/>
                  </a:lnTo>
                  <a:lnTo>
                    <a:pt x="387" y="961"/>
                  </a:lnTo>
                  <a:lnTo>
                    <a:pt x="386" y="952"/>
                  </a:lnTo>
                  <a:lnTo>
                    <a:pt x="386" y="936"/>
                  </a:lnTo>
                  <a:lnTo>
                    <a:pt x="390" y="917"/>
                  </a:lnTo>
                  <a:lnTo>
                    <a:pt x="397" y="893"/>
                  </a:lnTo>
                  <a:lnTo>
                    <a:pt x="412" y="868"/>
                  </a:lnTo>
                  <a:lnTo>
                    <a:pt x="435" y="841"/>
                  </a:lnTo>
                  <a:lnTo>
                    <a:pt x="468" y="814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20" name="Freeform 613"/>
            <p:cNvSpPr>
              <a:spLocks/>
            </p:cNvSpPr>
            <p:nvPr/>
          </p:nvSpPr>
          <p:spPr bwMode="auto">
            <a:xfrm>
              <a:off x="4519" y="3499"/>
              <a:ext cx="85" cy="27"/>
            </a:xfrm>
            <a:custGeom>
              <a:avLst/>
              <a:gdLst>
                <a:gd name="T0" fmla="*/ 0 w 1106"/>
                <a:gd name="T1" fmla="*/ 0 h 331"/>
                <a:gd name="T2" fmla="*/ 1 w 1106"/>
                <a:gd name="T3" fmla="*/ 0 h 331"/>
                <a:gd name="T4" fmla="*/ 0 w 1106"/>
                <a:gd name="T5" fmla="*/ 0 h 331"/>
                <a:gd name="T6" fmla="*/ 0 w 1106"/>
                <a:gd name="T7" fmla="*/ 0 h 331"/>
                <a:gd name="T8" fmla="*/ 0 w 1106"/>
                <a:gd name="T9" fmla="*/ 0 h 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6"/>
                <a:gd name="T16" fmla="*/ 0 h 331"/>
                <a:gd name="T17" fmla="*/ 1106 w 1106"/>
                <a:gd name="T18" fmla="*/ 331 h 3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6" h="331">
                  <a:moveTo>
                    <a:pt x="40" y="0"/>
                  </a:moveTo>
                  <a:lnTo>
                    <a:pt x="1106" y="277"/>
                  </a:lnTo>
                  <a:lnTo>
                    <a:pt x="1071" y="331"/>
                  </a:lnTo>
                  <a:lnTo>
                    <a:pt x="0" y="3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1" name="Freeform 614"/>
            <p:cNvSpPr>
              <a:spLocks/>
            </p:cNvSpPr>
            <p:nvPr/>
          </p:nvSpPr>
          <p:spPr bwMode="auto">
            <a:xfrm>
              <a:off x="4505" y="3511"/>
              <a:ext cx="99" cy="42"/>
            </a:xfrm>
            <a:custGeom>
              <a:avLst/>
              <a:gdLst>
                <a:gd name="T0" fmla="*/ 1 w 1285"/>
                <a:gd name="T1" fmla="*/ 0 h 505"/>
                <a:gd name="T2" fmla="*/ 1 w 1285"/>
                <a:gd name="T3" fmla="*/ 0 h 505"/>
                <a:gd name="T4" fmla="*/ 1 w 1285"/>
                <a:gd name="T5" fmla="*/ 0 h 505"/>
                <a:gd name="T6" fmla="*/ 1 w 1285"/>
                <a:gd name="T7" fmla="*/ 0 h 505"/>
                <a:gd name="T8" fmla="*/ 1 w 1285"/>
                <a:gd name="T9" fmla="*/ 0 h 505"/>
                <a:gd name="T10" fmla="*/ 0 w 1285"/>
                <a:gd name="T11" fmla="*/ 0 h 505"/>
                <a:gd name="T12" fmla="*/ 0 w 1285"/>
                <a:gd name="T13" fmla="*/ 0 h 505"/>
                <a:gd name="T14" fmla="*/ 0 w 1285"/>
                <a:gd name="T15" fmla="*/ 0 h 505"/>
                <a:gd name="T16" fmla="*/ 0 w 1285"/>
                <a:gd name="T17" fmla="*/ 0 h 505"/>
                <a:gd name="T18" fmla="*/ 0 w 1285"/>
                <a:gd name="T19" fmla="*/ 0 h 505"/>
                <a:gd name="T20" fmla="*/ 0 w 1285"/>
                <a:gd name="T21" fmla="*/ 0 h 505"/>
                <a:gd name="T22" fmla="*/ 0 w 1285"/>
                <a:gd name="T23" fmla="*/ 0 h 505"/>
                <a:gd name="T24" fmla="*/ 0 w 1285"/>
                <a:gd name="T25" fmla="*/ 0 h 505"/>
                <a:gd name="T26" fmla="*/ 0 w 1285"/>
                <a:gd name="T27" fmla="*/ 0 h 505"/>
                <a:gd name="T28" fmla="*/ 0 w 1285"/>
                <a:gd name="T29" fmla="*/ 0 h 505"/>
                <a:gd name="T30" fmla="*/ 0 w 1285"/>
                <a:gd name="T31" fmla="*/ 0 h 505"/>
                <a:gd name="T32" fmla="*/ 0 w 1285"/>
                <a:gd name="T33" fmla="*/ 0 h 505"/>
                <a:gd name="T34" fmla="*/ 0 w 1285"/>
                <a:gd name="T35" fmla="*/ 0 h 505"/>
                <a:gd name="T36" fmla="*/ 0 w 1285"/>
                <a:gd name="T37" fmla="*/ 0 h 505"/>
                <a:gd name="T38" fmla="*/ 0 w 1285"/>
                <a:gd name="T39" fmla="*/ 0 h 505"/>
                <a:gd name="T40" fmla="*/ 0 w 1285"/>
                <a:gd name="T41" fmla="*/ 0 h 505"/>
                <a:gd name="T42" fmla="*/ 0 w 1285"/>
                <a:gd name="T43" fmla="*/ 0 h 505"/>
                <a:gd name="T44" fmla="*/ 0 w 1285"/>
                <a:gd name="T45" fmla="*/ 0 h 505"/>
                <a:gd name="T46" fmla="*/ 0 w 1285"/>
                <a:gd name="T47" fmla="*/ 0 h 505"/>
                <a:gd name="T48" fmla="*/ 0 w 1285"/>
                <a:gd name="T49" fmla="*/ 0 h 505"/>
                <a:gd name="T50" fmla="*/ 0 w 1285"/>
                <a:gd name="T51" fmla="*/ 0 h 505"/>
                <a:gd name="T52" fmla="*/ 0 w 1285"/>
                <a:gd name="T53" fmla="*/ 0 h 505"/>
                <a:gd name="T54" fmla="*/ 0 w 1285"/>
                <a:gd name="T55" fmla="*/ 0 h 505"/>
                <a:gd name="T56" fmla="*/ 0 w 1285"/>
                <a:gd name="T57" fmla="*/ 0 h 505"/>
                <a:gd name="T58" fmla="*/ 0 w 1285"/>
                <a:gd name="T59" fmla="*/ 0 h 505"/>
                <a:gd name="T60" fmla="*/ 0 w 1285"/>
                <a:gd name="T61" fmla="*/ 0 h 505"/>
                <a:gd name="T62" fmla="*/ 0 w 1285"/>
                <a:gd name="T63" fmla="*/ 0 h 505"/>
                <a:gd name="T64" fmla="*/ 0 w 1285"/>
                <a:gd name="T65" fmla="*/ 0 h 505"/>
                <a:gd name="T66" fmla="*/ 0 w 1285"/>
                <a:gd name="T67" fmla="*/ 0 h 505"/>
                <a:gd name="T68" fmla="*/ 0 w 1285"/>
                <a:gd name="T69" fmla="*/ 0 h 505"/>
                <a:gd name="T70" fmla="*/ 1 w 1285"/>
                <a:gd name="T71" fmla="*/ 0 h 505"/>
                <a:gd name="T72" fmla="*/ 1 w 1285"/>
                <a:gd name="T73" fmla="*/ 0 h 505"/>
                <a:gd name="T74" fmla="*/ 1 w 1285"/>
                <a:gd name="T75" fmla="*/ 0 h 505"/>
                <a:gd name="T76" fmla="*/ 1 w 1285"/>
                <a:gd name="T77" fmla="*/ 0 h 505"/>
                <a:gd name="T78" fmla="*/ 1 w 1285"/>
                <a:gd name="T79" fmla="*/ 0 h 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85"/>
                <a:gd name="T121" fmla="*/ 0 h 505"/>
                <a:gd name="T122" fmla="*/ 1285 w 1285"/>
                <a:gd name="T123" fmla="*/ 505 h 50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85" h="505">
                  <a:moveTo>
                    <a:pt x="1284" y="391"/>
                  </a:moveTo>
                  <a:lnTo>
                    <a:pt x="1282" y="391"/>
                  </a:lnTo>
                  <a:lnTo>
                    <a:pt x="1275" y="390"/>
                  </a:lnTo>
                  <a:lnTo>
                    <a:pt x="1264" y="389"/>
                  </a:lnTo>
                  <a:lnTo>
                    <a:pt x="1250" y="387"/>
                  </a:lnTo>
                  <a:lnTo>
                    <a:pt x="1232" y="385"/>
                  </a:lnTo>
                  <a:lnTo>
                    <a:pt x="1209" y="382"/>
                  </a:lnTo>
                  <a:lnTo>
                    <a:pt x="1183" y="378"/>
                  </a:lnTo>
                  <a:lnTo>
                    <a:pt x="1155" y="374"/>
                  </a:lnTo>
                  <a:lnTo>
                    <a:pt x="1124" y="369"/>
                  </a:lnTo>
                  <a:lnTo>
                    <a:pt x="1089" y="362"/>
                  </a:lnTo>
                  <a:lnTo>
                    <a:pt x="1052" y="355"/>
                  </a:lnTo>
                  <a:lnTo>
                    <a:pt x="1013" y="349"/>
                  </a:lnTo>
                  <a:lnTo>
                    <a:pt x="971" y="340"/>
                  </a:lnTo>
                  <a:lnTo>
                    <a:pt x="926" y="332"/>
                  </a:lnTo>
                  <a:lnTo>
                    <a:pt x="881" y="322"/>
                  </a:lnTo>
                  <a:lnTo>
                    <a:pt x="834" y="311"/>
                  </a:lnTo>
                  <a:lnTo>
                    <a:pt x="785" y="299"/>
                  </a:lnTo>
                  <a:lnTo>
                    <a:pt x="735" y="287"/>
                  </a:lnTo>
                  <a:lnTo>
                    <a:pt x="684" y="273"/>
                  </a:lnTo>
                  <a:lnTo>
                    <a:pt x="632" y="259"/>
                  </a:lnTo>
                  <a:lnTo>
                    <a:pt x="579" y="244"/>
                  </a:lnTo>
                  <a:lnTo>
                    <a:pt x="526" y="228"/>
                  </a:lnTo>
                  <a:lnTo>
                    <a:pt x="472" y="209"/>
                  </a:lnTo>
                  <a:lnTo>
                    <a:pt x="419" y="191"/>
                  </a:lnTo>
                  <a:lnTo>
                    <a:pt x="364" y="171"/>
                  </a:lnTo>
                  <a:lnTo>
                    <a:pt x="311" y="150"/>
                  </a:lnTo>
                  <a:lnTo>
                    <a:pt x="259" y="128"/>
                  </a:lnTo>
                  <a:lnTo>
                    <a:pt x="206" y="105"/>
                  </a:lnTo>
                  <a:lnTo>
                    <a:pt x="155" y="81"/>
                  </a:lnTo>
                  <a:lnTo>
                    <a:pt x="104" y="55"/>
                  </a:lnTo>
                  <a:lnTo>
                    <a:pt x="55" y="28"/>
                  </a:lnTo>
                  <a:lnTo>
                    <a:pt x="7" y="0"/>
                  </a:lnTo>
                  <a:lnTo>
                    <a:pt x="6" y="4"/>
                  </a:lnTo>
                  <a:lnTo>
                    <a:pt x="4" y="15"/>
                  </a:lnTo>
                  <a:lnTo>
                    <a:pt x="2" y="32"/>
                  </a:lnTo>
                  <a:lnTo>
                    <a:pt x="0" y="53"/>
                  </a:lnTo>
                  <a:lnTo>
                    <a:pt x="0" y="76"/>
                  </a:lnTo>
                  <a:lnTo>
                    <a:pt x="2" y="98"/>
                  </a:lnTo>
                  <a:lnTo>
                    <a:pt x="8" y="120"/>
                  </a:lnTo>
                  <a:lnTo>
                    <a:pt x="18" y="137"/>
                  </a:lnTo>
                  <a:lnTo>
                    <a:pt x="19" y="139"/>
                  </a:lnTo>
                  <a:lnTo>
                    <a:pt x="22" y="141"/>
                  </a:lnTo>
                  <a:lnTo>
                    <a:pt x="28" y="144"/>
                  </a:lnTo>
                  <a:lnTo>
                    <a:pt x="37" y="148"/>
                  </a:lnTo>
                  <a:lnTo>
                    <a:pt x="47" y="155"/>
                  </a:lnTo>
                  <a:lnTo>
                    <a:pt x="59" y="162"/>
                  </a:lnTo>
                  <a:lnTo>
                    <a:pt x="75" y="170"/>
                  </a:lnTo>
                  <a:lnTo>
                    <a:pt x="92" y="180"/>
                  </a:lnTo>
                  <a:lnTo>
                    <a:pt x="112" y="190"/>
                  </a:lnTo>
                  <a:lnTo>
                    <a:pt x="134" y="200"/>
                  </a:lnTo>
                  <a:lnTo>
                    <a:pt x="159" y="212"/>
                  </a:lnTo>
                  <a:lnTo>
                    <a:pt x="186" y="225"/>
                  </a:lnTo>
                  <a:lnTo>
                    <a:pt x="215" y="238"/>
                  </a:lnTo>
                  <a:lnTo>
                    <a:pt x="247" y="252"/>
                  </a:lnTo>
                  <a:lnTo>
                    <a:pt x="281" y="267"/>
                  </a:lnTo>
                  <a:lnTo>
                    <a:pt x="318" y="281"/>
                  </a:lnTo>
                  <a:lnTo>
                    <a:pt x="358" y="296"/>
                  </a:lnTo>
                  <a:lnTo>
                    <a:pt x="399" y="311"/>
                  </a:lnTo>
                  <a:lnTo>
                    <a:pt x="443" y="326"/>
                  </a:lnTo>
                  <a:lnTo>
                    <a:pt x="491" y="341"/>
                  </a:lnTo>
                  <a:lnTo>
                    <a:pt x="540" y="357"/>
                  </a:lnTo>
                  <a:lnTo>
                    <a:pt x="592" y="372"/>
                  </a:lnTo>
                  <a:lnTo>
                    <a:pt x="647" y="387"/>
                  </a:lnTo>
                  <a:lnTo>
                    <a:pt x="703" y="402"/>
                  </a:lnTo>
                  <a:lnTo>
                    <a:pt x="764" y="416"/>
                  </a:lnTo>
                  <a:lnTo>
                    <a:pt x="826" y="431"/>
                  </a:lnTo>
                  <a:lnTo>
                    <a:pt x="890" y="444"/>
                  </a:lnTo>
                  <a:lnTo>
                    <a:pt x="958" y="459"/>
                  </a:lnTo>
                  <a:lnTo>
                    <a:pt x="1028" y="472"/>
                  </a:lnTo>
                  <a:lnTo>
                    <a:pt x="1101" y="483"/>
                  </a:lnTo>
                  <a:lnTo>
                    <a:pt x="1177" y="494"/>
                  </a:lnTo>
                  <a:lnTo>
                    <a:pt x="1255" y="505"/>
                  </a:lnTo>
                  <a:lnTo>
                    <a:pt x="1256" y="503"/>
                  </a:lnTo>
                  <a:lnTo>
                    <a:pt x="1260" y="497"/>
                  </a:lnTo>
                  <a:lnTo>
                    <a:pt x="1265" y="487"/>
                  </a:lnTo>
                  <a:lnTo>
                    <a:pt x="1272" y="473"/>
                  </a:lnTo>
                  <a:lnTo>
                    <a:pt x="1278" y="456"/>
                  </a:lnTo>
                  <a:lnTo>
                    <a:pt x="1282" y="437"/>
                  </a:lnTo>
                  <a:lnTo>
                    <a:pt x="1285" y="415"/>
                  </a:lnTo>
                  <a:lnTo>
                    <a:pt x="1284" y="39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2" name="AutoShape 615"/>
            <p:cNvSpPr>
              <a:spLocks noChangeAspect="1" noChangeArrowheads="1" noTextEdit="1"/>
            </p:cNvSpPr>
            <p:nvPr/>
          </p:nvSpPr>
          <p:spPr bwMode="auto">
            <a:xfrm>
              <a:off x="4475" y="3342"/>
              <a:ext cx="16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3" name="Freeform 616"/>
            <p:cNvSpPr>
              <a:spLocks/>
            </p:cNvSpPr>
            <p:nvPr/>
          </p:nvSpPr>
          <p:spPr bwMode="auto">
            <a:xfrm>
              <a:off x="4508" y="3354"/>
              <a:ext cx="23" cy="31"/>
            </a:xfrm>
            <a:custGeom>
              <a:avLst/>
              <a:gdLst>
                <a:gd name="T0" fmla="*/ 0 w 179"/>
                <a:gd name="T1" fmla="*/ 0 h 216"/>
                <a:gd name="T2" fmla="*/ 0 w 179"/>
                <a:gd name="T3" fmla="*/ 0 h 216"/>
                <a:gd name="T4" fmla="*/ 0 w 179"/>
                <a:gd name="T5" fmla="*/ 0 h 216"/>
                <a:gd name="T6" fmla="*/ 0 w 179"/>
                <a:gd name="T7" fmla="*/ 0 h 216"/>
                <a:gd name="T8" fmla="*/ 0 w 179"/>
                <a:gd name="T9" fmla="*/ 0 h 216"/>
                <a:gd name="T10" fmla="*/ 0 w 179"/>
                <a:gd name="T11" fmla="*/ 0 h 216"/>
                <a:gd name="T12" fmla="*/ 0 w 179"/>
                <a:gd name="T13" fmla="*/ 0 h 216"/>
                <a:gd name="T14" fmla="*/ 0 w 179"/>
                <a:gd name="T15" fmla="*/ 0 h 216"/>
                <a:gd name="T16" fmla="*/ 0 w 179"/>
                <a:gd name="T17" fmla="*/ 0 h 216"/>
                <a:gd name="T18" fmla="*/ 0 w 179"/>
                <a:gd name="T19" fmla="*/ 0 h 216"/>
                <a:gd name="T20" fmla="*/ 0 w 179"/>
                <a:gd name="T21" fmla="*/ 1 h 216"/>
                <a:gd name="T22" fmla="*/ 0 w 179"/>
                <a:gd name="T23" fmla="*/ 1 h 216"/>
                <a:gd name="T24" fmla="*/ 0 w 179"/>
                <a:gd name="T25" fmla="*/ 1 h 216"/>
                <a:gd name="T26" fmla="*/ 0 w 179"/>
                <a:gd name="T27" fmla="*/ 1 h 216"/>
                <a:gd name="T28" fmla="*/ 0 w 179"/>
                <a:gd name="T29" fmla="*/ 1 h 216"/>
                <a:gd name="T30" fmla="*/ 0 w 179"/>
                <a:gd name="T31" fmla="*/ 1 h 216"/>
                <a:gd name="T32" fmla="*/ 0 w 179"/>
                <a:gd name="T33" fmla="*/ 1 h 216"/>
                <a:gd name="T34" fmla="*/ 0 w 179"/>
                <a:gd name="T35" fmla="*/ 1 h 216"/>
                <a:gd name="T36" fmla="*/ 0 w 179"/>
                <a:gd name="T37" fmla="*/ 1 h 216"/>
                <a:gd name="T38" fmla="*/ 0 w 179"/>
                <a:gd name="T39" fmla="*/ 1 h 216"/>
                <a:gd name="T40" fmla="*/ 0 w 179"/>
                <a:gd name="T41" fmla="*/ 1 h 216"/>
                <a:gd name="T42" fmla="*/ 0 w 179"/>
                <a:gd name="T43" fmla="*/ 1 h 216"/>
                <a:gd name="T44" fmla="*/ 0 w 179"/>
                <a:gd name="T45" fmla="*/ 1 h 216"/>
                <a:gd name="T46" fmla="*/ 0 w 179"/>
                <a:gd name="T47" fmla="*/ 1 h 216"/>
                <a:gd name="T48" fmla="*/ 0 w 179"/>
                <a:gd name="T49" fmla="*/ 1 h 216"/>
                <a:gd name="T50" fmla="*/ 0 w 179"/>
                <a:gd name="T51" fmla="*/ 1 h 216"/>
                <a:gd name="T52" fmla="*/ 0 w 179"/>
                <a:gd name="T53" fmla="*/ 1 h 216"/>
                <a:gd name="T54" fmla="*/ 0 w 179"/>
                <a:gd name="T55" fmla="*/ 1 h 216"/>
                <a:gd name="T56" fmla="*/ 0 w 179"/>
                <a:gd name="T57" fmla="*/ 1 h 216"/>
                <a:gd name="T58" fmla="*/ 0 w 179"/>
                <a:gd name="T59" fmla="*/ 1 h 216"/>
                <a:gd name="T60" fmla="*/ 0 w 179"/>
                <a:gd name="T61" fmla="*/ 0 h 216"/>
                <a:gd name="T62" fmla="*/ 0 w 179"/>
                <a:gd name="T63" fmla="*/ 0 h 216"/>
                <a:gd name="T64" fmla="*/ 0 w 179"/>
                <a:gd name="T65" fmla="*/ 0 h 216"/>
                <a:gd name="T66" fmla="*/ 0 w 179"/>
                <a:gd name="T67" fmla="*/ 0 h 216"/>
                <a:gd name="T68" fmla="*/ 0 w 179"/>
                <a:gd name="T69" fmla="*/ 0 h 216"/>
                <a:gd name="T70" fmla="*/ 0 w 179"/>
                <a:gd name="T71" fmla="*/ 0 h 216"/>
                <a:gd name="T72" fmla="*/ 0 w 179"/>
                <a:gd name="T73" fmla="*/ 0 h 216"/>
                <a:gd name="T74" fmla="*/ 0 w 179"/>
                <a:gd name="T75" fmla="*/ 0 h 216"/>
                <a:gd name="T76" fmla="*/ 0 w 179"/>
                <a:gd name="T77" fmla="*/ 0 h 216"/>
                <a:gd name="T78" fmla="*/ 0 w 179"/>
                <a:gd name="T79" fmla="*/ 0 h 216"/>
                <a:gd name="T80" fmla="*/ 0 w 179"/>
                <a:gd name="T81" fmla="*/ 0 h 216"/>
                <a:gd name="T82" fmla="*/ 0 w 179"/>
                <a:gd name="T83" fmla="*/ 0 h 216"/>
                <a:gd name="T84" fmla="*/ 0 w 179"/>
                <a:gd name="T85" fmla="*/ 0 h 216"/>
                <a:gd name="T86" fmla="*/ 0 w 179"/>
                <a:gd name="T87" fmla="*/ 0 h 216"/>
                <a:gd name="T88" fmla="*/ 0 w 179"/>
                <a:gd name="T89" fmla="*/ 0 h 216"/>
                <a:gd name="T90" fmla="*/ 0 w 179"/>
                <a:gd name="T91" fmla="*/ 0 h 216"/>
                <a:gd name="T92" fmla="*/ 0 w 179"/>
                <a:gd name="T93" fmla="*/ 0 h 216"/>
                <a:gd name="T94" fmla="*/ 0 w 179"/>
                <a:gd name="T95" fmla="*/ 0 h 216"/>
                <a:gd name="T96" fmla="*/ 0 w 179"/>
                <a:gd name="T97" fmla="*/ 0 h 2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9"/>
                <a:gd name="T148" fmla="*/ 0 h 216"/>
                <a:gd name="T149" fmla="*/ 179 w 179"/>
                <a:gd name="T150" fmla="*/ 216 h 2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9" h="216">
                  <a:moveTo>
                    <a:pt x="63" y="28"/>
                  </a:moveTo>
                  <a:lnTo>
                    <a:pt x="49" y="37"/>
                  </a:lnTo>
                  <a:lnTo>
                    <a:pt x="38" y="47"/>
                  </a:lnTo>
                  <a:lnTo>
                    <a:pt x="27" y="59"/>
                  </a:lnTo>
                  <a:lnTo>
                    <a:pt x="18" y="72"/>
                  </a:lnTo>
                  <a:lnTo>
                    <a:pt x="10" y="86"/>
                  </a:lnTo>
                  <a:lnTo>
                    <a:pt x="5" y="101"/>
                  </a:lnTo>
                  <a:lnTo>
                    <a:pt x="2" y="117"/>
                  </a:lnTo>
                  <a:lnTo>
                    <a:pt x="0" y="133"/>
                  </a:lnTo>
                  <a:lnTo>
                    <a:pt x="2" y="155"/>
                  </a:lnTo>
                  <a:lnTo>
                    <a:pt x="10" y="173"/>
                  </a:lnTo>
                  <a:lnTo>
                    <a:pt x="23" y="190"/>
                  </a:lnTo>
                  <a:lnTo>
                    <a:pt x="40" y="201"/>
                  </a:lnTo>
                  <a:lnTo>
                    <a:pt x="59" y="211"/>
                  </a:lnTo>
                  <a:lnTo>
                    <a:pt x="79" y="215"/>
                  </a:lnTo>
                  <a:lnTo>
                    <a:pt x="100" y="216"/>
                  </a:lnTo>
                  <a:lnTo>
                    <a:pt x="120" y="213"/>
                  </a:lnTo>
                  <a:lnTo>
                    <a:pt x="124" y="213"/>
                  </a:lnTo>
                  <a:lnTo>
                    <a:pt x="128" y="211"/>
                  </a:lnTo>
                  <a:lnTo>
                    <a:pt x="131" y="208"/>
                  </a:lnTo>
                  <a:lnTo>
                    <a:pt x="132" y="203"/>
                  </a:lnTo>
                  <a:lnTo>
                    <a:pt x="130" y="198"/>
                  </a:lnTo>
                  <a:lnTo>
                    <a:pt x="126" y="194"/>
                  </a:lnTo>
                  <a:lnTo>
                    <a:pt x="121" y="190"/>
                  </a:lnTo>
                  <a:lnTo>
                    <a:pt x="116" y="187"/>
                  </a:lnTo>
                  <a:lnTo>
                    <a:pt x="105" y="184"/>
                  </a:lnTo>
                  <a:lnTo>
                    <a:pt x="95" y="182"/>
                  </a:lnTo>
                  <a:lnTo>
                    <a:pt x="84" y="180"/>
                  </a:lnTo>
                  <a:lnTo>
                    <a:pt x="75" y="178"/>
                  </a:lnTo>
                  <a:lnTo>
                    <a:pt x="65" y="175"/>
                  </a:lnTo>
                  <a:lnTo>
                    <a:pt x="56" y="170"/>
                  </a:lnTo>
                  <a:lnTo>
                    <a:pt x="47" y="165"/>
                  </a:lnTo>
                  <a:lnTo>
                    <a:pt x="39" y="156"/>
                  </a:lnTo>
                  <a:lnTo>
                    <a:pt x="36" y="120"/>
                  </a:lnTo>
                  <a:lnTo>
                    <a:pt x="44" y="90"/>
                  </a:lnTo>
                  <a:lnTo>
                    <a:pt x="61" y="67"/>
                  </a:lnTo>
                  <a:lnTo>
                    <a:pt x="84" y="47"/>
                  </a:lnTo>
                  <a:lnTo>
                    <a:pt x="109" y="32"/>
                  </a:lnTo>
                  <a:lnTo>
                    <a:pt x="136" y="21"/>
                  </a:lnTo>
                  <a:lnTo>
                    <a:pt x="160" y="12"/>
                  </a:lnTo>
                  <a:lnTo>
                    <a:pt x="179" y="5"/>
                  </a:lnTo>
                  <a:lnTo>
                    <a:pt x="167" y="1"/>
                  </a:lnTo>
                  <a:lnTo>
                    <a:pt x="154" y="0"/>
                  </a:lnTo>
                  <a:lnTo>
                    <a:pt x="140" y="2"/>
                  </a:lnTo>
                  <a:lnTo>
                    <a:pt x="124" y="5"/>
                  </a:lnTo>
                  <a:lnTo>
                    <a:pt x="108" y="10"/>
                  </a:lnTo>
                  <a:lnTo>
                    <a:pt x="92" y="15"/>
                  </a:lnTo>
                  <a:lnTo>
                    <a:pt x="77" y="22"/>
                  </a:lnTo>
                  <a:lnTo>
                    <a:pt x="63" y="28"/>
                  </a:lnTo>
                  <a:close/>
                </a:path>
              </a:pathLst>
            </a:custGeom>
            <a:solidFill>
              <a:srgbClr val="C9E8FF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24" name="Freeform 617"/>
            <p:cNvSpPr>
              <a:spLocks/>
            </p:cNvSpPr>
            <p:nvPr/>
          </p:nvSpPr>
          <p:spPr bwMode="auto">
            <a:xfrm>
              <a:off x="4547" y="3353"/>
              <a:ext cx="14" cy="24"/>
            </a:xfrm>
            <a:custGeom>
              <a:avLst/>
              <a:gdLst>
                <a:gd name="T0" fmla="*/ 0 w 114"/>
                <a:gd name="T1" fmla="*/ 0 h 168"/>
                <a:gd name="T2" fmla="*/ 0 w 114"/>
                <a:gd name="T3" fmla="*/ 0 h 168"/>
                <a:gd name="T4" fmla="*/ 0 w 114"/>
                <a:gd name="T5" fmla="*/ 0 h 168"/>
                <a:gd name="T6" fmla="*/ 0 w 114"/>
                <a:gd name="T7" fmla="*/ 0 h 168"/>
                <a:gd name="T8" fmla="*/ 0 w 114"/>
                <a:gd name="T9" fmla="*/ 0 h 168"/>
                <a:gd name="T10" fmla="*/ 0 w 114"/>
                <a:gd name="T11" fmla="*/ 0 h 168"/>
                <a:gd name="T12" fmla="*/ 0 w 114"/>
                <a:gd name="T13" fmla="*/ 0 h 168"/>
                <a:gd name="T14" fmla="*/ 0 w 114"/>
                <a:gd name="T15" fmla="*/ 0 h 168"/>
                <a:gd name="T16" fmla="*/ 0 w 114"/>
                <a:gd name="T17" fmla="*/ 0 h 168"/>
                <a:gd name="T18" fmla="*/ 0 w 114"/>
                <a:gd name="T19" fmla="*/ 0 h 168"/>
                <a:gd name="T20" fmla="*/ 0 w 114"/>
                <a:gd name="T21" fmla="*/ 0 h 168"/>
                <a:gd name="T22" fmla="*/ 0 w 114"/>
                <a:gd name="T23" fmla="*/ 0 h 168"/>
                <a:gd name="T24" fmla="*/ 0 w 114"/>
                <a:gd name="T25" fmla="*/ 0 h 168"/>
                <a:gd name="T26" fmla="*/ 0 w 114"/>
                <a:gd name="T27" fmla="*/ 0 h 168"/>
                <a:gd name="T28" fmla="*/ 0 w 114"/>
                <a:gd name="T29" fmla="*/ 0 h 168"/>
                <a:gd name="T30" fmla="*/ 0 w 114"/>
                <a:gd name="T31" fmla="*/ 0 h 168"/>
                <a:gd name="T32" fmla="*/ 0 w 114"/>
                <a:gd name="T33" fmla="*/ 0 h 168"/>
                <a:gd name="T34" fmla="*/ 0 w 114"/>
                <a:gd name="T35" fmla="*/ 0 h 168"/>
                <a:gd name="T36" fmla="*/ 0 w 114"/>
                <a:gd name="T37" fmla="*/ 0 h 168"/>
                <a:gd name="T38" fmla="*/ 0 w 114"/>
                <a:gd name="T39" fmla="*/ 0 h 168"/>
                <a:gd name="T40" fmla="*/ 0 w 114"/>
                <a:gd name="T41" fmla="*/ 0 h 168"/>
                <a:gd name="T42" fmla="*/ 0 w 114"/>
                <a:gd name="T43" fmla="*/ 0 h 168"/>
                <a:gd name="T44" fmla="*/ 0 w 114"/>
                <a:gd name="T45" fmla="*/ 0 h 168"/>
                <a:gd name="T46" fmla="*/ 0 w 114"/>
                <a:gd name="T47" fmla="*/ 0 h 168"/>
                <a:gd name="T48" fmla="*/ 0 w 114"/>
                <a:gd name="T49" fmla="*/ 0 h 168"/>
                <a:gd name="T50" fmla="*/ 0 w 114"/>
                <a:gd name="T51" fmla="*/ 0 h 168"/>
                <a:gd name="T52" fmla="*/ 0 w 114"/>
                <a:gd name="T53" fmla="*/ 0 h 168"/>
                <a:gd name="T54" fmla="*/ 0 w 114"/>
                <a:gd name="T55" fmla="*/ 0 h 168"/>
                <a:gd name="T56" fmla="*/ 0 w 114"/>
                <a:gd name="T57" fmla="*/ 0 h 168"/>
                <a:gd name="T58" fmla="*/ 0 w 114"/>
                <a:gd name="T59" fmla="*/ 0 h 168"/>
                <a:gd name="T60" fmla="*/ 0 w 114"/>
                <a:gd name="T61" fmla="*/ 0 h 168"/>
                <a:gd name="T62" fmla="*/ 0 w 114"/>
                <a:gd name="T63" fmla="*/ 0 h 168"/>
                <a:gd name="T64" fmla="*/ 0 w 114"/>
                <a:gd name="T65" fmla="*/ 0 h 168"/>
                <a:gd name="T66" fmla="*/ 0 w 114"/>
                <a:gd name="T67" fmla="*/ 0 h 168"/>
                <a:gd name="T68" fmla="*/ 0 w 114"/>
                <a:gd name="T69" fmla="*/ 0 h 168"/>
                <a:gd name="T70" fmla="*/ 0 w 114"/>
                <a:gd name="T71" fmla="*/ 0 h 168"/>
                <a:gd name="T72" fmla="*/ 0 w 114"/>
                <a:gd name="T73" fmla="*/ 0 h 168"/>
                <a:gd name="T74" fmla="*/ 0 w 114"/>
                <a:gd name="T75" fmla="*/ 0 h 168"/>
                <a:gd name="T76" fmla="*/ 0 w 114"/>
                <a:gd name="T77" fmla="*/ 0 h 168"/>
                <a:gd name="T78" fmla="*/ 0 w 114"/>
                <a:gd name="T79" fmla="*/ 0 h 168"/>
                <a:gd name="T80" fmla="*/ 0 w 114"/>
                <a:gd name="T81" fmla="*/ 0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168"/>
                <a:gd name="T125" fmla="*/ 114 w 114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168">
                  <a:moveTo>
                    <a:pt x="96" y="55"/>
                  </a:moveTo>
                  <a:lnTo>
                    <a:pt x="101" y="72"/>
                  </a:lnTo>
                  <a:lnTo>
                    <a:pt x="100" y="88"/>
                  </a:lnTo>
                  <a:lnTo>
                    <a:pt x="92" y="101"/>
                  </a:lnTo>
                  <a:lnTo>
                    <a:pt x="82" y="112"/>
                  </a:lnTo>
                  <a:lnTo>
                    <a:pt x="69" y="123"/>
                  </a:lnTo>
                  <a:lnTo>
                    <a:pt x="54" y="134"/>
                  </a:lnTo>
                  <a:lnTo>
                    <a:pt x="40" y="143"/>
                  </a:lnTo>
                  <a:lnTo>
                    <a:pt x="27" y="153"/>
                  </a:lnTo>
                  <a:lnTo>
                    <a:pt x="25" y="156"/>
                  </a:lnTo>
                  <a:lnTo>
                    <a:pt x="24" y="158"/>
                  </a:lnTo>
                  <a:lnTo>
                    <a:pt x="24" y="162"/>
                  </a:lnTo>
                  <a:lnTo>
                    <a:pt x="25" y="165"/>
                  </a:lnTo>
                  <a:lnTo>
                    <a:pt x="28" y="167"/>
                  </a:lnTo>
                  <a:lnTo>
                    <a:pt x="31" y="168"/>
                  </a:lnTo>
                  <a:lnTo>
                    <a:pt x="33" y="168"/>
                  </a:lnTo>
                  <a:lnTo>
                    <a:pt x="37" y="167"/>
                  </a:lnTo>
                  <a:lnTo>
                    <a:pt x="53" y="157"/>
                  </a:lnTo>
                  <a:lnTo>
                    <a:pt x="69" y="147"/>
                  </a:lnTo>
                  <a:lnTo>
                    <a:pt x="84" y="135"/>
                  </a:lnTo>
                  <a:lnTo>
                    <a:pt x="97" y="121"/>
                  </a:lnTo>
                  <a:lnTo>
                    <a:pt x="107" y="106"/>
                  </a:lnTo>
                  <a:lnTo>
                    <a:pt x="113" y="89"/>
                  </a:lnTo>
                  <a:lnTo>
                    <a:pt x="114" y="71"/>
                  </a:lnTo>
                  <a:lnTo>
                    <a:pt x="110" y="51"/>
                  </a:lnTo>
                  <a:lnTo>
                    <a:pt x="101" y="36"/>
                  </a:lnTo>
                  <a:lnTo>
                    <a:pt x="87" y="24"/>
                  </a:lnTo>
                  <a:lnTo>
                    <a:pt x="70" y="14"/>
                  </a:lnTo>
                  <a:lnTo>
                    <a:pt x="51" y="7"/>
                  </a:lnTo>
                  <a:lnTo>
                    <a:pt x="32" y="2"/>
                  </a:lnTo>
                  <a:lnTo>
                    <a:pt x="17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2" y="9"/>
                  </a:lnTo>
                  <a:lnTo>
                    <a:pt x="26" y="13"/>
                  </a:lnTo>
                  <a:lnTo>
                    <a:pt x="41" y="17"/>
                  </a:lnTo>
                  <a:lnTo>
                    <a:pt x="54" y="22"/>
                  </a:lnTo>
                  <a:lnTo>
                    <a:pt x="68" y="27"/>
                  </a:lnTo>
                  <a:lnTo>
                    <a:pt x="80" y="34"/>
                  </a:lnTo>
                  <a:lnTo>
                    <a:pt x="89" y="43"/>
                  </a:lnTo>
                  <a:lnTo>
                    <a:pt x="96" y="55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5" name="Freeform 618"/>
            <p:cNvSpPr>
              <a:spLocks/>
            </p:cNvSpPr>
            <p:nvPr/>
          </p:nvSpPr>
          <p:spPr bwMode="auto">
            <a:xfrm>
              <a:off x="4494" y="3348"/>
              <a:ext cx="37" cy="50"/>
            </a:xfrm>
            <a:custGeom>
              <a:avLst/>
              <a:gdLst>
                <a:gd name="T0" fmla="*/ 0 w 289"/>
                <a:gd name="T1" fmla="*/ 0 h 351"/>
                <a:gd name="T2" fmla="*/ 0 w 289"/>
                <a:gd name="T3" fmla="*/ 0 h 351"/>
                <a:gd name="T4" fmla="*/ 0 w 289"/>
                <a:gd name="T5" fmla="*/ 0 h 351"/>
                <a:gd name="T6" fmla="*/ 0 w 289"/>
                <a:gd name="T7" fmla="*/ 1 h 351"/>
                <a:gd name="T8" fmla="*/ 0 w 289"/>
                <a:gd name="T9" fmla="*/ 1 h 351"/>
                <a:gd name="T10" fmla="*/ 0 w 289"/>
                <a:gd name="T11" fmla="*/ 1 h 351"/>
                <a:gd name="T12" fmla="*/ 0 w 289"/>
                <a:gd name="T13" fmla="*/ 1 h 351"/>
                <a:gd name="T14" fmla="*/ 0 w 289"/>
                <a:gd name="T15" fmla="*/ 1 h 351"/>
                <a:gd name="T16" fmla="*/ 0 w 289"/>
                <a:gd name="T17" fmla="*/ 1 h 351"/>
                <a:gd name="T18" fmla="*/ 0 w 289"/>
                <a:gd name="T19" fmla="*/ 1 h 351"/>
                <a:gd name="T20" fmla="*/ 0 w 289"/>
                <a:gd name="T21" fmla="*/ 1 h 351"/>
                <a:gd name="T22" fmla="*/ 0 w 289"/>
                <a:gd name="T23" fmla="*/ 1 h 351"/>
                <a:gd name="T24" fmla="*/ 0 w 289"/>
                <a:gd name="T25" fmla="*/ 1 h 351"/>
                <a:gd name="T26" fmla="*/ 0 w 289"/>
                <a:gd name="T27" fmla="*/ 1 h 351"/>
                <a:gd name="T28" fmla="*/ 1 w 289"/>
                <a:gd name="T29" fmla="*/ 1 h 351"/>
                <a:gd name="T30" fmla="*/ 1 w 289"/>
                <a:gd name="T31" fmla="*/ 1 h 351"/>
                <a:gd name="T32" fmla="*/ 1 w 289"/>
                <a:gd name="T33" fmla="*/ 1 h 351"/>
                <a:gd name="T34" fmla="*/ 1 w 289"/>
                <a:gd name="T35" fmla="*/ 1 h 351"/>
                <a:gd name="T36" fmla="*/ 1 w 289"/>
                <a:gd name="T37" fmla="*/ 1 h 351"/>
                <a:gd name="T38" fmla="*/ 1 w 289"/>
                <a:gd name="T39" fmla="*/ 1 h 351"/>
                <a:gd name="T40" fmla="*/ 1 w 289"/>
                <a:gd name="T41" fmla="*/ 1 h 351"/>
                <a:gd name="T42" fmla="*/ 1 w 289"/>
                <a:gd name="T43" fmla="*/ 1 h 351"/>
                <a:gd name="T44" fmla="*/ 0 w 289"/>
                <a:gd name="T45" fmla="*/ 1 h 351"/>
                <a:gd name="T46" fmla="*/ 0 w 289"/>
                <a:gd name="T47" fmla="*/ 1 h 351"/>
                <a:gd name="T48" fmla="*/ 0 w 289"/>
                <a:gd name="T49" fmla="*/ 1 h 351"/>
                <a:gd name="T50" fmla="*/ 0 w 289"/>
                <a:gd name="T51" fmla="*/ 1 h 351"/>
                <a:gd name="T52" fmla="*/ 0 w 289"/>
                <a:gd name="T53" fmla="*/ 1 h 351"/>
                <a:gd name="T54" fmla="*/ 0 w 289"/>
                <a:gd name="T55" fmla="*/ 1 h 351"/>
                <a:gd name="T56" fmla="*/ 0 w 289"/>
                <a:gd name="T57" fmla="*/ 1 h 351"/>
                <a:gd name="T58" fmla="*/ 0 w 289"/>
                <a:gd name="T59" fmla="*/ 1 h 351"/>
                <a:gd name="T60" fmla="*/ 0 w 289"/>
                <a:gd name="T61" fmla="*/ 1 h 351"/>
                <a:gd name="T62" fmla="*/ 0 w 289"/>
                <a:gd name="T63" fmla="*/ 1 h 351"/>
                <a:gd name="T64" fmla="*/ 0 w 289"/>
                <a:gd name="T65" fmla="*/ 0 h 351"/>
                <a:gd name="T66" fmla="*/ 0 w 289"/>
                <a:gd name="T67" fmla="*/ 0 h 351"/>
                <a:gd name="T68" fmla="*/ 0 w 289"/>
                <a:gd name="T69" fmla="*/ 0 h 351"/>
                <a:gd name="T70" fmla="*/ 0 w 289"/>
                <a:gd name="T71" fmla="*/ 0 h 351"/>
                <a:gd name="T72" fmla="*/ 0 w 289"/>
                <a:gd name="T73" fmla="*/ 0 h 351"/>
                <a:gd name="T74" fmla="*/ 0 w 289"/>
                <a:gd name="T75" fmla="*/ 0 h 351"/>
                <a:gd name="T76" fmla="*/ 0 w 289"/>
                <a:gd name="T77" fmla="*/ 0 h 351"/>
                <a:gd name="T78" fmla="*/ 1 w 289"/>
                <a:gd name="T79" fmla="*/ 0 h 351"/>
                <a:gd name="T80" fmla="*/ 1 w 289"/>
                <a:gd name="T81" fmla="*/ 0 h 351"/>
                <a:gd name="T82" fmla="*/ 0 w 289"/>
                <a:gd name="T83" fmla="*/ 0 h 351"/>
                <a:gd name="T84" fmla="*/ 0 w 289"/>
                <a:gd name="T85" fmla="*/ 0 h 351"/>
                <a:gd name="T86" fmla="*/ 0 w 289"/>
                <a:gd name="T87" fmla="*/ 0 h 35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351"/>
                <a:gd name="T134" fmla="*/ 289 w 289"/>
                <a:gd name="T135" fmla="*/ 351 h 35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351">
                  <a:moveTo>
                    <a:pt x="112" y="46"/>
                  </a:moveTo>
                  <a:lnTo>
                    <a:pt x="90" y="65"/>
                  </a:lnTo>
                  <a:lnTo>
                    <a:pt x="68" y="84"/>
                  </a:lnTo>
                  <a:lnTo>
                    <a:pt x="48" y="106"/>
                  </a:lnTo>
                  <a:lnTo>
                    <a:pt x="30" y="130"/>
                  </a:lnTo>
                  <a:lnTo>
                    <a:pt x="15" y="155"/>
                  </a:lnTo>
                  <a:lnTo>
                    <a:pt x="5" y="181"/>
                  </a:lnTo>
                  <a:lnTo>
                    <a:pt x="0" y="210"/>
                  </a:lnTo>
                  <a:lnTo>
                    <a:pt x="1" y="240"/>
                  </a:lnTo>
                  <a:lnTo>
                    <a:pt x="3" y="248"/>
                  </a:lnTo>
                  <a:lnTo>
                    <a:pt x="5" y="256"/>
                  </a:lnTo>
                  <a:lnTo>
                    <a:pt x="8" y="262"/>
                  </a:lnTo>
                  <a:lnTo>
                    <a:pt x="12" y="270"/>
                  </a:lnTo>
                  <a:lnTo>
                    <a:pt x="17" y="276"/>
                  </a:lnTo>
                  <a:lnTo>
                    <a:pt x="24" y="283"/>
                  </a:lnTo>
                  <a:lnTo>
                    <a:pt x="29" y="288"/>
                  </a:lnTo>
                  <a:lnTo>
                    <a:pt x="36" y="292"/>
                  </a:lnTo>
                  <a:lnTo>
                    <a:pt x="50" y="301"/>
                  </a:lnTo>
                  <a:lnTo>
                    <a:pt x="64" y="308"/>
                  </a:lnTo>
                  <a:lnTo>
                    <a:pt x="77" y="315"/>
                  </a:lnTo>
                  <a:lnTo>
                    <a:pt x="92" y="320"/>
                  </a:lnTo>
                  <a:lnTo>
                    <a:pt x="107" y="326"/>
                  </a:lnTo>
                  <a:lnTo>
                    <a:pt x="121" y="330"/>
                  </a:lnTo>
                  <a:lnTo>
                    <a:pt x="136" y="334"/>
                  </a:lnTo>
                  <a:lnTo>
                    <a:pt x="151" y="337"/>
                  </a:lnTo>
                  <a:lnTo>
                    <a:pt x="167" y="341"/>
                  </a:lnTo>
                  <a:lnTo>
                    <a:pt x="181" y="343"/>
                  </a:lnTo>
                  <a:lnTo>
                    <a:pt x="197" y="345"/>
                  </a:lnTo>
                  <a:lnTo>
                    <a:pt x="213" y="347"/>
                  </a:lnTo>
                  <a:lnTo>
                    <a:pt x="228" y="348"/>
                  </a:lnTo>
                  <a:lnTo>
                    <a:pt x="243" y="349"/>
                  </a:lnTo>
                  <a:lnTo>
                    <a:pt x="259" y="350"/>
                  </a:lnTo>
                  <a:lnTo>
                    <a:pt x="274" y="351"/>
                  </a:lnTo>
                  <a:lnTo>
                    <a:pt x="279" y="351"/>
                  </a:lnTo>
                  <a:lnTo>
                    <a:pt x="283" y="349"/>
                  </a:lnTo>
                  <a:lnTo>
                    <a:pt x="286" y="345"/>
                  </a:lnTo>
                  <a:lnTo>
                    <a:pt x="289" y="341"/>
                  </a:lnTo>
                  <a:lnTo>
                    <a:pt x="289" y="335"/>
                  </a:lnTo>
                  <a:lnTo>
                    <a:pt x="286" y="331"/>
                  </a:lnTo>
                  <a:lnTo>
                    <a:pt x="282" y="328"/>
                  </a:lnTo>
                  <a:lnTo>
                    <a:pt x="277" y="326"/>
                  </a:lnTo>
                  <a:lnTo>
                    <a:pt x="263" y="322"/>
                  </a:lnTo>
                  <a:lnTo>
                    <a:pt x="250" y="320"/>
                  </a:lnTo>
                  <a:lnTo>
                    <a:pt x="236" y="317"/>
                  </a:lnTo>
                  <a:lnTo>
                    <a:pt x="221" y="315"/>
                  </a:lnTo>
                  <a:lnTo>
                    <a:pt x="208" y="313"/>
                  </a:lnTo>
                  <a:lnTo>
                    <a:pt x="194" y="311"/>
                  </a:lnTo>
                  <a:lnTo>
                    <a:pt x="179" y="308"/>
                  </a:lnTo>
                  <a:lnTo>
                    <a:pt x="166" y="305"/>
                  </a:lnTo>
                  <a:lnTo>
                    <a:pt x="152" y="303"/>
                  </a:lnTo>
                  <a:lnTo>
                    <a:pt x="138" y="300"/>
                  </a:lnTo>
                  <a:lnTo>
                    <a:pt x="125" y="296"/>
                  </a:lnTo>
                  <a:lnTo>
                    <a:pt x="111" y="292"/>
                  </a:lnTo>
                  <a:lnTo>
                    <a:pt x="98" y="287"/>
                  </a:lnTo>
                  <a:lnTo>
                    <a:pt x="85" y="282"/>
                  </a:lnTo>
                  <a:lnTo>
                    <a:pt x="72" y="276"/>
                  </a:lnTo>
                  <a:lnTo>
                    <a:pt x="59" y="269"/>
                  </a:lnTo>
                  <a:lnTo>
                    <a:pt x="49" y="261"/>
                  </a:lnTo>
                  <a:lnTo>
                    <a:pt x="41" y="252"/>
                  </a:lnTo>
                  <a:lnTo>
                    <a:pt x="34" y="241"/>
                  </a:lnTo>
                  <a:lnTo>
                    <a:pt x="31" y="228"/>
                  </a:lnTo>
                  <a:lnTo>
                    <a:pt x="30" y="215"/>
                  </a:lnTo>
                  <a:lnTo>
                    <a:pt x="31" y="201"/>
                  </a:lnTo>
                  <a:lnTo>
                    <a:pt x="34" y="186"/>
                  </a:lnTo>
                  <a:lnTo>
                    <a:pt x="38" y="174"/>
                  </a:lnTo>
                  <a:lnTo>
                    <a:pt x="46" y="158"/>
                  </a:lnTo>
                  <a:lnTo>
                    <a:pt x="54" y="142"/>
                  </a:lnTo>
                  <a:lnTo>
                    <a:pt x="64" y="128"/>
                  </a:lnTo>
                  <a:lnTo>
                    <a:pt x="74" y="115"/>
                  </a:lnTo>
                  <a:lnTo>
                    <a:pt x="85" y="102"/>
                  </a:lnTo>
                  <a:lnTo>
                    <a:pt x="96" y="89"/>
                  </a:lnTo>
                  <a:lnTo>
                    <a:pt x="110" y="77"/>
                  </a:lnTo>
                  <a:lnTo>
                    <a:pt x="124" y="64"/>
                  </a:lnTo>
                  <a:lnTo>
                    <a:pt x="137" y="53"/>
                  </a:lnTo>
                  <a:lnTo>
                    <a:pt x="155" y="43"/>
                  </a:lnTo>
                  <a:lnTo>
                    <a:pt x="175" y="35"/>
                  </a:lnTo>
                  <a:lnTo>
                    <a:pt x="195" y="26"/>
                  </a:lnTo>
                  <a:lnTo>
                    <a:pt x="213" y="19"/>
                  </a:lnTo>
                  <a:lnTo>
                    <a:pt x="228" y="12"/>
                  </a:lnTo>
                  <a:lnTo>
                    <a:pt x="237" y="6"/>
                  </a:lnTo>
                  <a:lnTo>
                    <a:pt x="240" y="2"/>
                  </a:lnTo>
                  <a:lnTo>
                    <a:pt x="230" y="0"/>
                  </a:lnTo>
                  <a:lnTo>
                    <a:pt x="215" y="1"/>
                  </a:lnTo>
                  <a:lnTo>
                    <a:pt x="198" y="4"/>
                  </a:lnTo>
                  <a:lnTo>
                    <a:pt x="180" y="9"/>
                  </a:lnTo>
                  <a:lnTo>
                    <a:pt x="161" y="17"/>
                  </a:lnTo>
                  <a:lnTo>
                    <a:pt x="144" y="25"/>
                  </a:lnTo>
                  <a:lnTo>
                    <a:pt x="127" y="35"/>
                  </a:lnTo>
                  <a:lnTo>
                    <a:pt x="112" y="4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6" name="Freeform 619"/>
            <p:cNvSpPr>
              <a:spLocks/>
            </p:cNvSpPr>
            <p:nvPr/>
          </p:nvSpPr>
          <p:spPr bwMode="auto">
            <a:xfrm>
              <a:off x="4545" y="3346"/>
              <a:ext cx="32" cy="34"/>
            </a:xfrm>
            <a:custGeom>
              <a:avLst/>
              <a:gdLst>
                <a:gd name="T0" fmla="*/ 0 w 254"/>
                <a:gd name="T1" fmla="*/ 0 h 234"/>
                <a:gd name="T2" fmla="*/ 1 w 254"/>
                <a:gd name="T3" fmla="*/ 0 h 234"/>
                <a:gd name="T4" fmla="*/ 1 w 254"/>
                <a:gd name="T5" fmla="*/ 0 h 234"/>
                <a:gd name="T6" fmla="*/ 1 w 254"/>
                <a:gd name="T7" fmla="*/ 0 h 234"/>
                <a:gd name="T8" fmla="*/ 1 w 254"/>
                <a:gd name="T9" fmla="*/ 0 h 234"/>
                <a:gd name="T10" fmla="*/ 1 w 254"/>
                <a:gd name="T11" fmla="*/ 0 h 234"/>
                <a:gd name="T12" fmla="*/ 1 w 254"/>
                <a:gd name="T13" fmla="*/ 0 h 234"/>
                <a:gd name="T14" fmla="*/ 1 w 254"/>
                <a:gd name="T15" fmla="*/ 1 h 234"/>
                <a:gd name="T16" fmla="*/ 0 w 254"/>
                <a:gd name="T17" fmla="*/ 1 h 234"/>
                <a:gd name="T18" fmla="*/ 0 w 254"/>
                <a:gd name="T19" fmla="*/ 1 h 234"/>
                <a:gd name="T20" fmla="*/ 0 w 254"/>
                <a:gd name="T21" fmla="*/ 1 h 234"/>
                <a:gd name="T22" fmla="*/ 0 w 254"/>
                <a:gd name="T23" fmla="*/ 1 h 234"/>
                <a:gd name="T24" fmla="*/ 0 w 254"/>
                <a:gd name="T25" fmla="*/ 1 h 234"/>
                <a:gd name="T26" fmla="*/ 0 w 254"/>
                <a:gd name="T27" fmla="*/ 1 h 234"/>
                <a:gd name="T28" fmla="*/ 0 w 254"/>
                <a:gd name="T29" fmla="*/ 1 h 234"/>
                <a:gd name="T30" fmla="*/ 0 w 254"/>
                <a:gd name="T31" fmla="*/ 1 h 234"/>
                <a:gd name="T32" fmla="*/ 0 w 254"/>
                <a:gd name="T33" fmla="*/ 1 h 234"/>
                <a:gd name="T34" fmla="*/ 0 w 254"/>
                <a:gd name="T35" fmla="*/ 1 h 234"/>
                <a:gd name="T36" fmla="*/ 0 w 254"/>
                <a:gd name="T37" fmla="*/ 1 h 234"/>
                <a:gd name="T38" fmla="*/ 0 w 254"/>
                <a:gd name="T39" fmla="*/ 1 h 234"/>
                <a:gd name="T40" fmla="*/ 0 w 254"/>
                <a:gd name="T41" fmla="*/ 1 h 234"/>
                <a:gd name="T42" fmla="*/ 0 w 254"/>
                <a:gd name="T43" fmla="*/ 1 h 234"/>
                <a:gd name="T44" fmla="*/ 1 w 254"/>
                <a:gd name="T45" fmla="*/ 1 h 234"/>
                <a:gd name="T46" fmla="*/ 1 w 254"/>
                <a:gd name="T47" fmla="*/ 1 h 234"/>
                <a:gd name="T48" fmla="*/ 1 w 254"/>
                <a:gd name="T49" fmla="*/ 0 h 234"/>
                <a:gd name="T50" fmla="*/ 1 w 254"/>
                <a:gd name="T51" fmla="*/ 0 h 234"/>
                <a:gd name="T52" fmla="*/ 1 w 254"/>
                <a:gd name="T53" fmla="*/ 0 h 234"/>
                <a:gd name="T54" fmla="*/ 1 w 254"/>
                <a:gd name="T55" fmla="*/ 0 h 234"/>
                <a:gd name="T56" fmla="*/ 1 w 254"/>
                <a:gd name="T57" fmla="*/ 0 h 234"/>
                <a:gd name="T58" fmla="*/ 0 w 254"/>
                <a:gd name="T59" fmla="*/ 0 h 234"/>
                <a:gd name="T60" fmla="*/ 0 w 254"/>
                <a:gd name="T61" fmla="*/ 0 h 234"/>
                <a:gd name="T62" fmla="*/ 0 w 254"/>
                <a:gd name="T63" fmla="*/ 0 h 234"/>
                <a:gd name="T64" fmla="*/ 0 w 254"/>
                <a:gd name="T65" fmla="*/ 0 h 234"/>
                <a:gd name="T66" fmla="*/ 0 w 254"/>
                <a:gd name="T67" fmla="*/ 0 h 234"/>
                <a:gd name="T68" fmla="*/ 0 w 254"/>
                <a:gd name="T69" fmla="*/ 0 h 234"/>
                <a:gd name="T70" fmla="*/ 0 w 254"/>
                <a:gd name="T71" fmla="*/ 0 h 234"/>
                <a:gd name="T72" fmla="*/ 0 w 254"/>
                <a:gd name="T73" fmla="*/ 0 h 234"/>
                <a:gd name="T74" fmla="*/ 0 w 254"/>
                <a:gd name="T75" fmla="*/ 0 h 234"/>
                <a:gd name="T76" fmla="*/ 0 w 254"/>
                <a:gd name="T77" fmla="*/ 0 h 234"/>
                <a:gd name="T78" fmla="*/ 0 w 254"/>
                <a:gd name="T79" fmla="*/ 0 h 234"/>
                <a:gd name="T80" fmla="*/ 0 w 254"/>
                <a:gd name="T81" fmla="*/ 0 h 234"/>
                <a:gd name="T82" fmla="*/ 0 w 254"/>
                <a:gd name="T83" fmla="*/ 0 h 234"/>
                <a:gd name="T84" fmla="*/ 0 w 254"/>
                <a:gd name="T85" fmla="*/ 0 h 234"/>
                <a:gd name="T86" fmla="*/ 0 w 254"/>
                <a:gd name="T87" fmla="*/ 0 h 234"/>
                <a:gd name="T88" fmla="*/ 0 w 254"/>
                <a:gd name="T89" fmla="*/ 0 h 234"/>
                <a:gd name="T90" fmla="*/ 0 w 254"/>
                <a:gd name="T91" fmla="*/ 0 h 234"/>
                <a:gd name="T92" fmla="*/ 0 w 254"/>
                <a:gd name="T93" fmla="*/ 0 h 234"/>
                <a:gd name="T94" fmla="*/ 0 w 254"/>
                <a:gd name="T95" fmla="*/ 0 h 234"/>
                <a:gd name="T96" fmla="*/ 0 w 254"/>
                <a:gd name="T97" fmla="*/ 0 h 234"/>
                <a:gd name="T98" fmla="*/ 0 w 254"/>
                <a:gd name="T99" fmla="*/ 0 h 234"/>
                <a:gd name="T100" fmla="*/ 0 w 254"/>
                <a:gd name="T101" fmla="*/ 0 h 234"/>
                <a:gd name="T102" fmla="*/ 0 w 254"/>
                <a:gd name="T103" fmla="*/ 0 h 234"/>
                <a:gd name="T104" fmla="*/ 0 w 254"/>
                <a:gd name="T105" fmla="*/ 0 h 234"/>
                <a:gd name="T106" fmla="*/ 0 w 254"/>
                <a:gd name="T107" fmla="*/ 0 h 234"/>
                <a:gd name="T108" fmla="*/ 0 w 254"/>
                <a:gd name="T109" fmla="*/ 0 h 234"/>
                <a:gd name="T110" fmla="*/ 0 w 254"/>
                <a:gd name="T111" fmla="*/ 0 h 234"/>
                <a:gd name="T112" fmla="*/ 0 w 254"/>
                <a:gd name="T113" fmla="*/ 0 h 234"/>
                <a:gd name="T114" fmla="*/ 0 w 254"/>
                <a:gd name="T115" fmla="*/ 0 h 234"/>
                <a:gd name="T116" fmla="*/ 0 w 254"/>
                <a:gd name="T117" fmla="*/ 0 h 234"/>
                <a:gd name="T118" fmla="*/ 0 w 254"/>
                <a:gd name="T119" fmla="*/ 0 h 234"/>
                <a:gd name="T120" fmla="*/ 0 w 254"/>
                <a:gd name="T121" fmla="*/ 0 h 2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4"/>
                <a:gd name="T184" fmla="*/ 0 h 234"/>
                <a:gd name="T185" fmla="*/ 254 w 254"/>
                <a:gd name="T186" fmla="*/ 234 h 23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4" h="234">
                  <a:moveTo>
                    <a:pt x="210" y="71"/>
                  </a:moveTo>
                  <a:lnTo>
                    <a:pt x="222" y="84"/>
                  </a:lnTo>
                  <a:lnTo>
                    <a:pt x="229" y="99"/>
                  </a:lnTo>
                  <a:lnTo>
                    <a:pt x="232" y="115"/>
                  </a:lnTo>
                  <a:lnTo>
                    <a:pt x="232" y="132"/>
                  </a:lnTo>
                  <a:lnTo>
                    <a:pt x="230" y="146"/>
                  </a:lnTo>
                  <a:lnTo>
                    <a:pt x="226" y="158"/>
                  </a:lnTo>
                  <a:lnTo>
                    <a:pt x="219" y="170"/>
                  </a:lnTo>
                  <a:lnTo>
                    <a:pt x="211" y="179"/>
                  </a:lnTo>
                  <a:lnTo>
                    <a:pt x="202" y="190"/>
                  </a:lnTo>
                  <a:lnTo>
                    <a:pt x="193" y="199"/>
                  </a:lnTo>
                  <a:lnTo>
                    <a:pt x="183" y="208"/>
                  </a:lnTo>
                  <a:lnTo>
                    <a:pt x="174" y="218"/>
                  </a:lnTo>
                  <a:lnTo>
                    <a:pt x="172" y="221"/>
                  </a:lnTo>
                  <a:lnTo>
                    <a:pt x="172" y="224"/>
                  </a:lnTo>
                  <a:lnTo>
                    <a:pt x="172" y="227"/>
                  </a:lnTo>
                  <a:lnTo>
                    <a:pt x="174" y="231"/>
                  </a:lnTo>
                  <a:lnTo>
                    <a:pt x="177" y="233"/>
                  </a:lnTo>
                  <a:lnTo>
                    <a:pt x="181" y="234"/>
                  </a:lnTo>
                  <a:lnTo>
                    <a:pt x="184" y="233"/>
                  </a:lnTo>
                  <a:lnTo>
                    <a:pt x="187" y="231"/>
                  </a:lnTo>
                  <a:lnTo>
                    <a:pt x="208" y="217"/>
                  </a:lnTo>
                  <a:lnTo>
                    <a:pt x="226" y="199"/>
                  </a:lnTo>
                  <a:lnTo>
                    <a:pt x="240" y="178"/>
                  </a:lnTo>
                  <a:lnTo>
                    <a:pt x="249" y="155"/>
                  </a:lnTo>
                  <a:lnTo>
                    <a:pt x="254" y="131"/>
                  </a:lnTo>
                  <a:lnTo>
                    <a:pt x="251" y="107"/>
                  </a:lnTo>
                  <a:lnTo>
                    <a:pt x="243" y="84"/>
                  </a:lnTo>
                  <a:lnTo>
                    <a:pt x="226" y="64"/>
                  </a:lnTo>
                  <a:lnTo>
                    <a:pt x="214" y="53"/>
                  </a:lnTo>
                  <a:lnTo>
                    <a:pt x="199" y="45"/>
                  </a:lnTo>
                  <a:lnTo>
                    <a:pt x="183" y="36"/>
                  </a:lnTo>
                  <a:lnTo>
                    <a:pt x="165" y="29"/>
                  </a:lnTo>
                  <a:lnTo>
                    <a:pt x="147" y="21"/>
                  </a:lnTo>
                  <a:lnTo>
                    <a:pt x="129" y="16"/>
                  </a:lnTo>
                  <a:lnTo>
                    <a:pt x="111" y="12"/>
                  </a:lnTo>
                  <a:lnTo>
                    <a:pt x="93" y="7"/>
                  </a:lnTo>
                  <a:lnTo>
                    <a:pt x="75" y="4"/>
                  </a:lnTo>
                  <a:lnTo>
                    <a:pt x="59" y="2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11" y="6"/>
                  </a:lnTo>
                  <a:lnTo>
                    <a:pt x="21" y="7"/>
                  </a:lnTo>
                  <a:lnTo>
                    <a:pt x="34" y="9"/>
                  </a:lnTo>
                  <a:lnTo>
                    <a:pt x="46" y="12"/>
                  </a:lnTo>
                  <a:lnTo>
                    <a:pt x="59" y="15"/>
                  </a:lnTo>
                  <a:lnTo>
                    <a:pt x="74" y="17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116" y="28"/>
                  </a:lnTo>
                  <a:lnTo>
                    <a:pt x="131" y="32"/>
                  </a:lnTo>
                  <a:lnTo>
                    <a:pt x="145" y="36"/>
                  </a:lnTo>
                  <a:lnTo>
                    <a:pt x="159" y="42"/>
                  </a:lnTo>
                  <a:lnTo>
                    <a:pt x="173" y="48"/>
                  </a:lnTo>
                  <a:lnTo>
                    <a:pt x="186" y="55"/>
                  </a:lnTo>
                  <a:lnTo>
                    <a:pt x="199" y="63"/>
                  </a:lnTo>
                  <a:lnTo>
                    <a:pt x="210" y="71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7" name="Freeform 620"/>
            <p:cNvSpPr>
              <a:spLocks/>
            </p:cNvSpPr>
            <p:nvPr/>
          </p:nvSpPr>
          <p:spPr bwMode="auto">
            <a:xfrm>
              <a:off x="4481" y="3362"/>
              <a:ext cx="13" cy="31"/>
            </a:xfrm>
            <a:custGeom>
              <a:avLst/>
              <a:gdLst>
                <a:gd name="T0" fmla="*/ 0 w 103"/>
                <a:gd name="T1" fmla="*/ 0 h 221"/>
                <a:gd name="T2" fmla="*/ 0 w 103"/>
                <a:gd name="T3" fmla="*/ 0 h 221"/>
                <a:gd name="T4" fmla="*/ 0 w 103"/>
                <a:gd name="T5" fmla="*/ 0 h 221"/>
                <a:gd name="T6" fmla="*/ 0 w 103"/>
                <a:gd name="T7" fmla="*/ 0 h 221"/>
                <a:gd name="T8" fmla="*/ 0 w 103"/>
                <a:gd name="T9" fmla="*/ 1 h 221"/>
                <a:gd name="T10" fmla="*/ 0 w 103"/>
                <a:gd name="T11" fmla="*/ 1 h 221"/>
                <a:gd name="T12" fmla="*/ 0 w 103"/>
                <a:gd name="T13" fmla="*/ 1 h 221"/>
                <a:gd name="T14" fmla="*/ 0 w 103"/>
                <a:gd name="T15" fmla="*/ 1 h 221"/>
                <a:gd name="T16" fmla="*/ 0 w 103"/>
                <a:gd name="T17" fmla="*/ 1 h 221"/>
                <a:gd name="T18" fmla="*/ 0 w 103"/>
                <a:gd name="T19" fmla="*/ 1 h 221"/>
                <a:gd name="T20" fmla="*/ 0 w 103"/>
                <a:gd name="T21" fmla="*/ 1 h 221"/>
                <a:gd name="T22" fmla="*/ 0 w 103"/>
                <a:gd name="T23" fmla="*/ 1 h 221"/>
                <a:gd name="T24" fmla="*/ 0 w 103"/>
                <a:gd name="T25" fmla="*/ 1 h 221"/>
                <a:gd name="T26" fmla="*/ 0 w 103"/>
                <a:gd name="T27" fmla="*/ 1 h 221"/>
                <a:gd name="T28" fmla="*/ 0 w 103"/>
                <a:gd name="T29" fmla="*/ 1 h 221"/>
                <a:gd name="T30" fmla="*/ 0 w 103"/>
                <a:gd name="T31" fmla="*/ 1 h 221"/>
                <a:gd name="T32" fmla="*/ 0 w 103"/>
                <a:gd name="T33" fmla="*/ 1 h 221"/>
                <a:gd name="T34" fmla="*/ 0 w 103"/>
                <a:gd name="T35" fmla="*/ 1 h 221"/>
                <a:gd name="T36" fmla="*/ 0 w 103"/>
                <a:gd name="T37" fmla="*/ 1 h 221"/>
                <a:gd name="T38" fmla="*/ 0 w 103"/>
                <a:gd name="T39" fmla="*/ 0 h 221"/>
                <a:gd name="T40" fmla="*/ 0 w 103"/>
                <a:gd name="T41" fmla="*/ 0 h 221"/>
                <a:gd name="T42" fmla="*/ 0 w 103"/>
                <a:gd name="T43" fmla="*/ 0 h 221"/>
                <a:gd name="T44" fmla="*/ 0 w 103"/>
                <a:gd name="T45" fmla="*/ 0 h 221"/>
                <a:gd name="T46" fmla="*/ 0 w 103"/>
                <a:gd name="T47" fmla="*/ 0 h 221"/>
                <a:gd name="T48" fmla="*/ 0 w 103"/>
                <a:gd name="T49" fmla="*/ 0 h 221"/>
                <a:gd name="T50" fmla="*/ 0 w 103"/>
                <a:gd name="T51" fmla="*/ 0 h 221"/>
                <a:gd name="T52" fmla="*/ 0 w 103"/>
                <a:gd name="T53" fmla="*/ 0 h 221"/>
                <a:gd name="T54" fmla="*/ 0 w 103"/>
                <a:gd name="T55" fmla="*/ 0 h 221"/>
                <a:gd name="T56" fmla="*/ 0 w 103"/>
                <a:gd name="T57" fmla="*/ 0 h 221"/>
                <a:gd name="T58" fmla="*/ 0 w 103"/>
                <a:gd name="T59" fmla="*/ 0 h 221"/>
                <a:gd name="T60" fmla="*/ 0 w 103"/>
                <a:gd name="T61" fmla="*/ 0 h 221"/>
                <a:gd name="T62" fmla="*/ 0 w 103"/>
                <a:gd name="T63" fmla="*/ 0 h 221"/>
                <a:gd name="T64" fmla="*/ 0 w 103"/>
                <a:gd name="T65" fmla="*/ 0 h 221"/>
                <a:gd name="T66" fmla="*/ 0 w 103"/>
                <a:gd name="T67" fmla="*/ 0 h 221"/>
                <a:gd name="T68" fmla="*/ 0 w 103"/>
                <a:gd name="T69" fmla="*/ 0 h 221"/>
                <a:gd name="T70" fmla="*/ 0 w 103"/>
                <a:gd name="T71" fmla="*/ 0 h 221"/>
                <a:gd name="T72" fmla="*/ 0 w 103"/>
                <a:gd name="T73" fmla="*/ 0 h 221"/>
                <a:gd name="T74" fmla="*/ 0 w 103"/>
                <a:gd name="T75" fmla="*/ 0 h 221"/>
                <a:gd name="T76" fmla="*/ 0 w 103"/>
                <a:gd name="T77" fmla="*/ 0 h 221"/>
                <a:gd name="T78" fmla="*/ 0 w 103"/>
                <a:gd name="T79" fmla="*/ 0 h 221"/>
                <a:gd name="T80" fmla="*/ 0 w 103"/>
                <a:gd name="T81" fmla="*/ 0 h 2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"/>
                <a:gd name="T124" fmla="*/ 0 h 221"/>
                <a:gd name="T125" fmla="*/ 103 w 103"/>
                <a:gd name="T126" fmla="*/ 221 h 2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" h="221">
                  <a:moveTo>
                    <a:pt x="0" y="121"/>
                  </a:moveTo>
                  <a:lnTo>
                    <a:pt x="0" y="139"/>
                  </a:lnTo>
                  <a:lnTo>
                    <a:pt x="4" y="156"/>
                  </a:lnTo>
                  <a:lnTo>
                    <a:pt x="12" y="172"/>
                  </a:lnTo>
                  <a:lnTo>
                    <a:pt x="22" y="186"/>
                  </a:lnTo>
                  <a:lnTo>
                    <a:pt x="35" y="197"/>
                  </a:lnTo>
                  <a:lnTo>
                    <a:pt x="50" y="208"/>
                  </a:lnTo>
                  <a:lnTo>
                    <a:pt x="66" y="216"/>
                  </a:lnTo>
                  <a:lnTo>
                    <a:pt x="83" y="220"/>
                  </a:lnTo>
                  <a:lnTo>
                    <a:pt x="89" y="221"/>
                  </a:lnTo>
                  <a:lnTo>
                    <a:pt x="94" y="219"/>
                  </a:lnTo>
                  <a:lnTo>
                    <a:pt x="98" y="216"/>
                  </a:lnTo>
                  <a:lnTo>
                    <a:pt x="100" y="211"/>
                  </a:lnTo>
                  <a:lnTo>
                    <a:pt x="100" y="206"/>
                  </a:lnTo>
                  <a:lnTo>
                    <a:pt x="99" y="201"/>
                  </a:lnTo>
                  <a:lnTo>
                    <a:pt x="96" y="196"/>
                  </a:lnTo>
                  <a:lnTo>
                    <a:pt x="91" y="194"/>
                  </a:lnTo>
                  <a:lnTo>
                    <a:pt x="74" y="188"/>
                  </a:lnTo>
                  <a:lnTo>
                    <a:pt x="58" y="179"/>
                  </a:lnTo>
                  <a:lnTo>
                    <a:pt x="45" y="168"/>
                  </a:lnTo>
                  <a:lnTo>
                    <a:pt x="36" y="155"/>
                  </a:lnTo>
                  <a:lnTo>
                    <a:pt x="30" y="139"/>
                  </a:lnTo>
                  <a:lnTo>
                    <a:pt x="27" y="122"/>
                  </a:lnTo>
                  <a:lnTo>
                    <a:pt x="27" y="103"/>
                  </a:lnTo>
                  <a:lnTo>
                    <a:pt x="32" y="84"/>
                  </a:lnTo>
                  <a:lnTo>
                    <a:pt x="38" y="70"/>
                  </a:lnTo>
                  <a:lnTo>
                    <a:pt x="46" y="57"/>
                  </a:lnTo>
                  <a:lnTo>
                    <a:pt x="56" y="46"/>
                  </a:lnTo>
                  <a:lnTo>
                    <a:pt x="66" y="35"/>
                  </a:lnTo>
                  <a:lnTo>
                    <a:pt x="76" y="25"/>
                  </a:lnTo>
                  <a:lnTo>
                    <a:pt x="86" y="17"/>
                  </a:lnTo>
                  <a:lnTo>
                    <a:pt x="96" y="8"/>
                  </a:lnTo>
                  <a:lnTo>
                    <a:pt x="103" y="1"/>
                  </a:lnTo>
                  <a:lnTo>
                    <a:pt x="96" y="0"/>
                  </a:lnTo>
                  <a:lnTo>
                    <a:pt x="84" y="5"/>
                  </a:lnTo>
                  <a:lnTo>
                    <a:pt x="69" y="17"/>
                  </a:lnTo>
                  <a:lnTo>
                    <a:pt x="51" y="33"/>
                  </a:lnTo>
                  <a:lnTo>
                    <a:pt x="34" y="53"/>
                  </a:lnTo>
                  <a:lnTo>
                    <a:pt x="18" y="75"/>
                  </a:lnTo>
                  <a:lnTo>
                    <a:pt x="7" y="98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8" name="Freeform 621"/>
            <p:cNvSpPr>
              <a:spLocks/>
            </p:cNvSpPr>
            <p:nvPr/>
          </p:nvSpPr>
          <p:spPr bwMode="auto">
            <a:xfrm>
              <a:off x="4571" y="3344"/>
              <a:ext cx="28" cy="41"/>
            </a:xfrm>
            <a:custGeom>
              <a:avLst/>
              <a:gdLst>
                <a:gd name="T0" fmla="*/ 0 w 221"/>
                <a:gd name="T1" fmla="*/ 0 h 288"/>
                <a:gd name="T2" fmla="*/ 0 w 221"/>
                <a:gd name="T3" fmla="*/ 0 h 288"/>
                <a:gd name="T4" fmla="*/ 0 w 221"/>
                <a:gd name="T5" fmla="*/ 0 h 288"/>
                <a:gd name="T6" fmla="*/ 0 w 221"/>
                <a:gd name="T7" fmla="*/ 1 h 288"/>
                <a:gd name="T8" fmla="*/ 0 w 221"/>
                <a:gd name="T9" fmla="*/ 1 h 288"/>
                <a:gd name="T10" fmla="*/ 0 w 221"/>
                <a:gd name="T11" fmla="*/ 1 h 288"/>
                <a:gd name="T12" fmla="*/ 0 w 221"/>
                <a:gd name="T13" fmla="*/ 1 h 288"/>
                <a:gd name="T14" fmla="*/ 0 w 221"/>
                <a:gd name="T15" fmla="*/ 1 h 288"/>
                <a:gd name="T16" fmla="*/ 0 w 221"/>
                <a:gd name="T17" fmla="*/ 1 h 288"/>
                <a:gd name="T18" fmla="*/ 0 w 221"/>
                <a:gd name="T19" fmla="*/ 1 h 288"/>
                <a:gd name="T20" fmla="*/ 0 w 221"/>
                <a:gd name="T21" fmla="*/ 1 h 288"/>
                <a:gd name="T22" fmla="*/ 0 w 221"/>
                <a:gd name="T23" fmla="*/ 1 h 288"/>
                <a:gd name="T24" fmla="*/ 0 w 221"/>
                <a:gd name="T25" fmla="*/ 1 h 288"/>
                <a:gd name="T26" fmla="*/ 0 w 221"/>
                <a:gd name="T27" fmla="*/ 1 h 288"/>
                <a:gd name="T28" fmla="*/ 0 w 221"/>
                <a:gd name="T29" fmla="*/ 1 h 288"/>
                <a:gd name="T30" fmla="*/ 0 w 221"/>
                <a:gd name="T31" fmla="*/ 1 h 288"/>
                <a:gd name="T32" fmla="*/ 0 w 221"/>
                <a:gd name="T33" fmla="*/ 1 h 288"/>
                <a:gd name="T34" fmla="*/ 0 w 221"/>
                <a:gd name="T35" fmla="*/ 1 h 288"/>
                <a:gd name="T36" fmla="*/ 1 w 221"/>
                <a:gd name="T37" fmla="*/ 1 h 288"/>
                <a:gd name="T38" fmla="*/ 1 w 221"/>
                <a:gd name="T39" fmla="*/ 0 h 288"/>
                <a:gd name="T40" fmla="*/ 0 w 221"/>
                <a:gd name="T41" fmla="*/ 0 h 288"/>
                <a:gd name="T42" fmla="*/ 0 w 221"/>
                <a:gd name="T43" fmla="*/ 0 h 288"/>
                <a:gd name="T44" fmla="*/ 0 w 221"/>
                <a:gd name="T45" fmla="*/ 0 h 288"/>
                <a:gd name="T46" fmla="*/ 0 w 221"/>
                <a:gd name="T47" fmla="*/ 0 h 288"/>
                <a:gd name="T48" fmla="*/ 0 w 221"/>
                <a:gd name="T49" fmla="*/ 0 h 288"/>
                <a:gd name="T50" fmla="*/ 0 w 221"/>
                <a:gd name="T51" fmla="*/ 0 h 288"/>
                <a:gd name="T52" fmla="*/ 0 w 221"/>
                <a:gd name="T53" fmla="*/ 0 h 288"/>
                <a:gd name="T54" fmla="*/ 0 w 221"/>
                <a:gd name="T55" fmla="*/ 0 h 288"/>
                <a:gd name="T56" fmla="*/ 0 w 221"/>
                <a:gd name="T57" fmla="*/ 0 h 288"/>
                <a:gd name="T58" fmla="*/ 0 w 221"/>
                <a:gd name="T59" fmla="*/ 0 h 288"/>
                <a:gd name="T60" fmla="*/ 0 w 221"/>
                <a:gd name="T61" fmla="*/ 0 h 288"/>
                <a:gd name="T62" fmla="*/ 0 w 221"/>
                <a:gd name="T63" fmla="*/ 0 h 288"/>
                <a:gd name="T64" fmla="*/ 0 w 221"/>
                <a:gd name="T65" fmla="*/ 0 h 288"/>
                <a:gd name="T66" fmla="*/ 0 w 221"/>
                <a:gd name="T67" fmla="*/ 0 h 288"/>
                <a:gd name="T68" fmla="*/ 0 w 221"/>
                <a:gd name="T69" fmla="*/ 0 h 288"/>
                <a:gd name="T70" fmla="*/ 0 w 221"/>
                <a:gd name="T71" fmla="*/ 0 h 288"/>
                <a:gd name="T72" fmla="*/ 0 w 221"/>
                <a:gd name="T73" fmla="*/ 0 h 288"/>
                <a:gd name="T74" fmla="*/ 0 w 221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1"/>
                <a:gd name="T115" fmla="*/ 0 h 288"/>
                <a:gd name="T116" fmla="*/ 221 w 221"/>
                <a:gd name="T117" fmla="*/ 288 h 2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1" h="288">
                  <a:moveTo>
                    <a:pt x="179" y="108"/>
                  </a:moveTo>
                  <a:lnTo>
                    <a:pt x="186" y="115"/>
                  </a:lnTo>
                  <a:lnTo>
                    <a:pt x="193" y="124"/>
                  </a:lnTo>
                  <a:lnTo>
                    <a:pt x="197" y="133"/>
                  </a:lnTo>
                  <a:lnTo>
                    <a:pt x="201" y="143"/>
                  </a:lnTo>
                  <a:lnTo>
                    <a:pt x="202" y="153"/>
                  </a:lnTo>
                  <a:lnTo>
                    <a:pt x="202" y="163"/>
                  </a:lnTo>
                  <a:lnTo>
                    <a:pt x="199" y="174"/>
                  </a:lnTo>
                  <a:lnTo>
                    <a:pt x="195" y="184"/>
                  </a:lnTo>
                  <a:lnTo>
                    <a:pt x="187" y="194"/>
                  </a:lnTo>
                  <a:lnTo>
                    <a:pt x="179" y="204"/>
                  </a:lnTo>
                  <a:lnTo>
                    <a:pt x="170" y="212"/>
                  </a:lnTo>
                  <a:lnTo>
                    <a:pt x="159" y="221"/>
                  </a:lnTo>
                  <a:lnTo>
                    <a:pt x="150" y="229"/>
                  </a:lnTo>
                  <a:lnTo>
                    <a:pt x="139" y="237"/>
                  </a:lnTo>
                  <a:lnTo>
                    <a:pt x="129" y="246"/>
                  </a:lnTo>
                  <a:lnTo>
                    <a:pt x="119" y="255"/>
                  </a:lnTo>
                  <a:lnTo>
                    <a:pt x="116" y="258"/>
                  </a:lnTo>
                  <a:lnTo>
                    <a:pt x="114" y="263"/>
                  </a:lnTo>
                  <a:lnTo>
                    <a:pt x="112" y="267"/>
                  </a:lnTo>
                  <a:lnTo>
                    <a:pt x="110" y="271"/>
                  </a:lnTo>
                  <a:lnTo>
                    <a:pt x="109" y="276"/>
                  </a:lnTo>
                  <a:lnTo>
                    <a:pt x="109" y="280"/>
                  </a:lnTo>
                  <a:lnTo>
                    <a:pt x="110" y="284"/>
                  </a:lnTo>
                  <a:lnTo>
                    <a:pt x="113" y="287"/>
                  </a:lnTo>
                  <a:lnTo>
                    <a:pt x="117" y="288"/>
                  </a:lnTo>
                  <a:lnTo>
                    <a:pt x="121" y="288"/>
                  </a:lnTo>
                  <a:lnTo>
                    <a:pt x="125" y="287"/>
                  </a:lnTo>
                  <a:lnTo>
                    <a:pt x="129" y="284"/>
                  </a:lnTo>
                  <a:lnTo>
                    <a:pt x="139" y="272"/>
                  </a:lnTo>
                  <a:lnTo>
                    <a:pt x="151" y="261"/>
                  </a:lnTo>
                  <a:lnTo>
                    <a:pt x="162" y="250"/>
                  </a:lnTo>
                  <a:lnTo>
                    <a:pt x="175" y="239"/>
                  </a:lnTo>
                  <a:lnTo>
                    <a:pt x="186" y="229"/>
                  </a:lnTo>
                  <a:lnTo>
                    <a:pt x="197" y="217"/>
                  </a:lnTo>
                  <a:lnTo>
                    <a:pt x="207" y="204"/>
                  </a:lnTo>
                  <a:lnTo>
                    <a:pt x="215" y="190"/>
                  </a:lnTo>
                  <a:lnTo>
                    <a:pt x="220" y="174"/>
                  </a:lnTo>
                  <a:lnTo>
                    <a:pt x="221" y="158"/>
                  </a:lnTo>
                  <a:lnTo>
                    <a:pt x="218" y="142"/>
                  </a:lnTo>
                  <a:lnTo>
                    <a:pt x="213" y="127"/>
                  </a:lnTo>
                  <a:lnTo>
                    <a:pt x="204" y="112"/>
                  </a:lnTo>
                  <a:lnTo>
                    <a:pt x="194" y="99"/>
                  </a:lnTo>
                  <a:lnTo>
                    <a:pt x="181" y="87"/>
                  </a:lnTo>
                  <a:lnTo>
                    <a:pt x="169" y="77"/>
                  </a:lnTo>
                  <a:lnTo>
                    <a:pt x="159" y="69"/>
                  </a:lnTo>
                  <a:lnTo>
                    <a:pt x="149" y="63"/>
                  </a:lnTo>
                  <a:lnTo>
                    <a:pt x="137" y="55"/>
                  </a:lnTo>
                  <a:lnTo>
                    <a:pt x="125" y="48"/>
                  </a:lnTo>
                  <a:lnTo>
                    <a:pt x="114" y="40"/>
                  </a:lnTo>
                  <a:lnTo>
                    <a:pt x="101" y="33"/>
                  </a:lnTo>
                  <a:lnTo>
                    <a:pt x="89" y="27"/>
                  </a:lnTo>
                  <a:lnTo>
                    <a:pt x="77" y="20"/>
                  </a:lnTo>
                  <a:lnTo>
                    <a:pt x="66" y="15"/>
                  </a:lnTo>
                  <a:lnTo>
                    <a:pt x="54" y="9"/>
                  </a:lnTo>
                  <a:lnTo>
                    <a:pt x="42" y="6"/>
                  </a:lnTo>
                  <a:lnTo>
                    <a:pt x="32" y="3"/>
                  </a:lnTo>
                  <a:lnTo>
                    <a:pt x="22" y="1"/>
                  </a:lnTo>
                  <a:lnTo>
                    <a:pt x="14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5"/>
                  </a:lnTo>
                  <a:lnTo>
                    <a:pt x="16" y="8"/>
                  </a:lnTo>
                  <a:lnTo>
                    <a:pt x="26" y="13"/>
                  </a:lnTo>
                  <a:lnTo>
                    <a:pt x="35" y="17"/>
                  </a:lnTo>
                  <a:lnTo>
                    <a:pt x="47" y="22"/>
                  </a:lnTo>
                  <a:lnTo>
                    <a:pt x="58" y="28"/>
                  </a:lnTo>
                  <a:lnTo>
                    <a:pt x="71" y="34"/>
                  </a:lnTo>
                  <a:lnTo>
                    <a:pt x="83" y="40"/>
                  </a:lnTo>
                  <a:lnTo>
                    <a:pt x="96" y="48"/>
                  </a:lnTo>
                  <a:lnTo>
                    <a:pt x="109" y="55"/>
                  </a:lnTo>
                  <a:lnTo>
                    <a:pt x="121" y="64"/>
                  </a:lnTo>
                  <a:lnTo>
                    <a:pt x="134" y="72"/>
                  </a:lnTo>
                  <a:lnTo>
                    <a:pt x="146" y="81"/>
                  </a:lnTo>
                  <a:lnTo>
                    <a:pt x="158" y="90"/>
                  </a:lnTo>
                  <a:lnTo>
                    <a:pt x="169" y="98"/>
                  </a:lnTo>
                  <a:lnTo>
                    <a:pt x="179" y="10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9" name="Freeform 622"/>
            <p:cNvSpPr>
              <a:spLocks/>
            </p:cNvSpPr>
            <p:nvPr/>
          </p:nvSpPr>
          <p:spPr bwMode="auto">
            <a:xfrm>
              <a:off x="4541" y="3392"/>
              <a:ext cx="9" cy="25"/>
            </a:xfrm>
            <a:custGeom>
              <a:avLst/>
              <a:gdLst>
                <a:gd name="T0" fmla="*/ 0 w 74"/>
                <a:gd name="T1" fmla="*/ 0 h 174"/>
                <a:gd name="T2" fmla="*/ 0 w 74"/>
                <a:gd name="T3" fmla="*/ 0 h 174"/>
                <a:gd name="T4" fmla="*/ 0 w 74"/>
                <a:gd name="T5" fmla="*/ 0 h 174"/>
                <a:gd name="T6" fmla="*/ 0 w 74"/>
                <a:gd name="T7" fmla="*/ 0 h 174"/>
                <a:gd name="T8" fmla="*/ 0 w 74"/>
                <a:gd name="T9" fmla="*/ 0 h 174"/>
                <a:gd name="T10" fmla="*/ 0 w 74"/>
                <a:gd name="T11" fmla="*/ 0 h 174"/>
                <a:gd name="T12" fmla="*/ 0 w 74"/>
                <a:gd name="T13" fmla="*/ 0 h 174"/>
                <a:gd name="T14" fmla="*/ 0 w 74"/>
                <a:gd name="T15" fmla="*/ 0 h 174"/>
                <a:gd name="T16" fmla="*/ 0 w 74"/>
                <a:gd name="T17" fmla="*/ 0 h 174"/>
                <a:gd name="T18" fmla="*/ 0 w 74"/>
                <a:gd name="T19" fmla="*/ 0 h 174"/>
                <a:gd name="T20" fmla="*/ 0 w 74"/>
                <a:gd name="T21" fmla="*/ 0 h 174"/>
                <a:gd name="T22" fmla="*/ 0 w 74"/>
                <a:gd name="T23" fmla="*/ 0 h 174"/>
                <a:gd name="T24" fmla="*/ 0 w 74"/>
                <a:gd name="T25" fmla="*/ 0 h 174"/>
                <a:gd name="T26" fmla="*/ 0 w 74"/>
                <a:gd name="T27" fmla="*/ 0 h 174"/>
                <a:gd name="T28" fmla="*/ 0 w 74"/>
                <a:gd name="T29" fmla="*/ 0 h 174"/>
                <a:gd name="T30" fmla="*/ 0 w 74"/>
                <a:gd name="T31" fmla="*/ 1 h 174"/>
                <a:gd name="T32" fmla="*/ 0 w 74"/>
                <a:gd name="T33" fmla="*/ 1 h 174"/>
                <a:gd name="T34" fmla="*/ 0 w 74"/>
                <a:gd name="T35" fmla="*/ 0 h 174"/>
                <a:gd name="T36" fmla="*/ 0 w 74"/>
                <a:gd name="T37" fmla="*/ 0 h 174"/>
                <a:gd name="T38" fmla="*/ 0 w 74"/>
                <a:gd name="T39" fmla="*/ 0 h 174"/>
                <a:gd name="T40" fmla="*/ 0 w 74"/>
                <a:gd name="T41" fmla="*/ 0 h 174"/>
                <a:gd name="T42" fmla="*/ 0 w 74"/>
                <a:gd name="T43" fmla="*/ 0 h 174"/>
                <a:gd name="T44" fmla="*/ 0 w 74"/>
                <a:gd name="T45" fmla="*/ 0 h 174"/>
                <a:gd name="T46" fmla="*/ 0 w 74"/>
                <a:gd name="T47" fmla="*/ 0 h 174"/>
                <a:gd name="T48" fmla="*/ 0 w 74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174"/>
                <a:gd name="T77" fmla="*/ 74 w 74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174">
                  <a:moveTo>
                    <a:pt x="28" y="12"/>
                  </a:moveTo>
                  <a:lnTo>
                    <a:pt x="26" y="7"/>
                  </a:lnTo>
                  <a:lnTo>
                    <a:pt x="23" y="3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5" y="39"/>
                  </a:lnTo>
                  <a:lnTo>
                    <a:pt x="13" y="66"/>
                  </a:lnTo>
                  <a:lnTo>
                    <a:pt x="24" y="92"/>
                  </a:lnTo>
                  <a:lnTo>
                    <a:pt x="36" y="118"/>
                  </a:lnTo>
                  <a:lnTo>
                    <a:pt x="49" y="141"/>
                  </a:lnTo>
                  <a:lnTo>
                    <a:pt x="61" y="159"/>
                  </a:lnTo>
                  <a:lnTo>
                    <a:pt x="69" y="171"/>
                  </a:lnTo>
                  <a:lnTo>
                    <a:pt x="74" y="174"/>
                  </a:lnTo>
                  <a:lnTo>
                    <a:pt x="72" y="162"/>
                  </a:lnTo>
                  <a:lnTo>
                    <a:pt x="67" y="147"/>
                  </a:lnTo>
                  <a:lnTo>
                    <a:pt x="61" y="128"/>
                  </a:lnTo>
                  <a:lnTo>
                    <a:pt x="53" y="105"/>
                  </a:lnTo>
                  <a:lnTo>
                    <a:pt x="46" y="82"/>
                  </a:lnTo>
                  <a:lnTo>
                    <a:pt x="38" y="58"/>
                  </a:lnTo>
                  <a:lnTo>
                    <a:pt x="32" y="35"/>
                  </a:lnTo>
                  <a:lnTo>
                    <a:pt x="2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30" name="Freeform 623"/>
            <p:cNvSpPr>
              <a:spLocks/>
            </p:cNvSpPr>
            <p:nvPr/>
          </p:nvSpPr>
          <p:spPr bwMode="auto">
            <a:xfrm>
              <a:off x="4537" y="3379"/>
              <a:ext cx="5" cy="12"/>
            </a:xfrm>
            <a:custGeom>
              <a:avLst/>
              <a:gdLst>
                <a:gd name="T0" fmla="*/ 0 w 39"/>
                <a:gd name="T1" fmla="*/ 0 h 87"/>
                <a:gd name="T2" fmla="*/ 0 w 39"/>
                <a:gd name="T3" fmla="*/ 0 h 87"/>
                <a:gd name="T4" fmla="*/ 0 w 39"/>
                <a:gd name="T5" fmla="*/ 0 h 87"/>
                <a:gd name="T6" fmla="*/ 0 w 39"/>
                <a:gd name="T7" fmla="*/ 0 h 87"/>
                <a:gd name="T8" fmla="*/ 0 w 39"/>
                <a:gd name="T9" fmla="*/ 0 h 87"/>
                <a:gd name="T10" fmla="*/ 0 w 39"/>
                <a:gd name="T11" fmla="*/ 0 h 87"/>
                <a:gd name="T12" fmla="*/ 0 w 39"/>
                <a:gd name="T13" fmla="*/ 0 h 87"/>
                <a:gd name="T14" fmla="*/ 0 w 39"/>
                <a:gd name="T15" fmla="*/ 0 h 87"/>
                <a:gd name="T16" fmla="*/ 0 w 39"/>
                <a:gd name="T17" fmla="*/ 0 h 87"/>
                <a:gd name="T18" fmla="*/ 0 w 39"/>
                <a:gd name="T19" fmla="*/ 0 h 87"/>
                <a:gd name="T20" fmla="*/ 0 w 39"/>
                <a:gd name="T21" fmla="*/ 0 h 87"/>
                <a:gd name="T22" fmla="*/ 0 w 39"/>
                <a:gd name="T23" fmla="*/ 0 h 87"/>
                <a:gd name="T24" fmla="*/ 0 w 39"/>
                <a:gd name="T25" fmla="*/ 0 h 87"/>
                <a:gd name="T26" fmla="*/ 0 w 39"/>
                <a:gd name="T27" fmla="*/ 0 h 87"/>
                <a:gd name="T28" fmla="*/ 0 w 39"/>
                <a:gd name="T29" fmla="*/ 0 h 87"/>
                <a:gd name="T30" fmla="*/ 0 w 39"/>
                <a:gd name="T31" fmla="*/ 0 h 87"/>
                <a:gd name="T32" fmla="*/ 0 w 39"/>
                <a:gd name="T33" fmla="*/ 0 h 87"/>
                <a:gd name="T34" fmla="*/ 0 w 39"/>
                <a:gd name="T35" fmla="*/ 0 h 87"/>
                <a:gd name="T36" fmla="*/ 0 w 39"/>
                <a:gd name="T37" fmla="*/ 0 h 87"/>
                <a:gd name="T38" fmla="*/ 0 w 39"/>
                <a:gd name="T39" fmla="*/ 0 h 87"/>
                <a:gd name="T40" fmla="*/ 0 w 39"/>
                <a:gd name="T41" fmla="*/ 0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9"/>
                <a:gd name="T64" fmla="*/ 0 h 87"/>
                <a:gd name="T65" fmla="*/ 39 w 39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9" h="87">
                  <a:moveTo>
                    <a:pt x="20" y="9"/>
                  </a:moveTo>
                  <a:lnTo>
                    <a:pt x="19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2"/>
                  </a:lnTo>
                  <a:lnTo>
                    <a:pt x="3" y="35"/>
                  </a:lnTo>
                  <a:lnTo>
                    <a:pt x="7" y="48"/>
                  </a:lnTo>
                  <a:lnTo>
                    <a:pt x="13" y="60"/>
                  </a:lnTo>
                  <a:lnTo>
                    <a:pt x="19" y="72"/>
                  </a:lnTo>
                  <a:lnTo>
                    <a:pt x="25" y="81"/>
                  </a:lnTo>
                  <a:lnTo>
                    <a:pt x="33" y="86"/>
                  </a:lnTo>
                  <a:lnTo>
                    <a:pt x="38" y="87"/>
                  </a:lnTo>
                  <a:lnTo>
                    <a:pt x="39" y="70"/>
                  </a:lnTo>
                  <a:lnTo>
                    <a:pt x="34" y="50"/>
                  </a:lnTo>
                  <a:lnTo>
                    <a:pt x="27" y="29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31" name="Freeform 624"/>
            <p:cNvSpPr>
              <a:spLocks/>
            </p:cNvSpPr>
            <p:nvPr/>
          </p:nvSpPr>
          <p:spPr bwMode="auto">
            <a:xfrm>
              <a:off x="4533" y="3370"/>
              <a:ext cx="4" cy="7"/>
            </a:xfrm>
            <a:custGeom>
              <a:avLst/>
              <a:gdLst>
                <a:gd name="T0" fmla="*/ 0 w 34"/>
                <a:gd name="T1" fmla="*/ 0 h 51"/>
                <a:gd name="T2" fmla="*/ 0 w 34"/>
                <a:gd name="T3" fmla="*/ 0 h 51"/>
                <a:gd name="T4" fmla="*/ 0 w 34"/>
                <a:gd name="T5" fmla="*/ 0 h 51"/>
                <a:gd name="T6" fmla="*/ 0 w 34"/>
                <a:gd name="T7" fmla="*/ 0 h 51"/>
                <a:gd name="T8" fmla="*/ 0 w 34"/>
                <a:gd name="T9" fmla="*/ 0 h 51"/>
                <a:gd name="T10" fmla="*/ 0 w 34"/>
                <a:gd name="T11" fmla="*/ 0 h 51"/>
                <a:gd name="T12" fmla="*/ 0 w 34"/>
                <a:gd name="T13" fmla="*/ 0 h 51"/>
                <a:gd name="T14" fmla="*/ 0 w 34"/>
                <a:gd name="T15" fmla="*/ 0 h 51"/>
                <a:gd name="T16" fmla="*/ 0 w 34"/>
                <a:gd name="T17" fmla="*/ 0 h 51"/>
                <a:gd name="T18" fmla="*/ 0 w 34"/>
                <a:gd name="T19" fmla="*/ 0 h 51"/>
                <a:gd name="T20" fmla="*/ 0 w 34"/>
                <a:gd name="T21" fmla="*/ 0 h 51"/>
                <a:gd name="T22" fmla="*/ 0 w 34"/>
                <a:gd name="T23" fmla="*/ 0 h 51"/>
                <a:gd name="T24" fmla="*/ 0 w 34"/>
                <a:gd name="T25" fmla="*/ 0 h 51"/>
                <a:gd name="T26" fmla="*/ 0 w 34"/>
                <a:gd name="T27" fmla="*/ 0 h 51"/>
                <a:gd name="T28" fmla="*/ 0 w 34"/>
                <a:gd name="T29" fmla="*/ 0 h 51"/>
                <a:gd name="T30" fmla="*/ 0 w 34"/>
                <a:gd name="T31" fmla="*/ 0 h 51"/>
                <a:gd name="T32" fmla="*/ 0 w 34"/>
                <a:gd name="T33" fmla="*/ 0 h 51"/>
                <a:gd name="T34" fmla="*/ 0 w 34"/>
                <a:gd name="T35" fmla="*/ 0 h 51"/>
                <a:gd name="T36" fmla="*/ 0 w 34"/>
                <a:gd name="T37" fmla="*/ 0 h 51"/>
                <a:gd name="T38" fmla="*/ 0 w 34"/>
                <a:gd name="T39" fmla="*/ 0 h 51"/>
                <a:gd name="T40" fmla="*/ 0 w 34"/>
                <a:gd name="T41" fmla="*/ 0 h 51"/>
                <a:gd name="T42" fmla="*/ 0 w 34"/>
                <a:gd name="T43" fmla="*/ 0 h 51"/>
                <a:gd name="T44" fmla="*/ 0 w 34"/>
                <a:gd name="T45" fmla="*/ 0 h 51"/>
                <a:gd name="T46" fmla="*/ 0 w 34"/>
                <a:gd name="T47" fmla="*/ 0 h 51"/>
                <a:gd name="T48" fmla="*/ 0 w 34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"/>
                <a:gd name="T76" fmla="*/ 0 h 51"/>
                <a:gd name="T77" fmla="*/ 34 w 34"/>
                <a:gd name="T78" fmla="*/ 51 h 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" h="51">
                  <a:moveTo>
                    <a:pt x="18" y="7"/>
                  </a:moveTo>
                  <a:lnTo>
                    <a:pt x="18" y="8"/>
                  </a:lnTo>
                  <a:lnTo>
                    <a:pt x="17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4" y="23"/>
                  </a:lnTo>
                  <a:lnTo>
                    <a:pt x="8" y="30"/>
                  </a:lnTo>
                  <a:lnTo>
                    <a:pt x="13" y="37"/>
                  </a:lnTo>
                  <a:lnTo>
                    <a:pt x="18" y="43"/>
                  </a:lnTo>
                  <a:lnTo>
                    <a:pt x="25" y="47"/>
                  </a:lnTo>
                  <a:lnTo>
                    <a:pt x="30" y="51"/>
                  </a:lnTo>
                  <a:lnTo>
                    <a:pt x="34" y="51"/>
                  </a:lnTo>
                  <a:lnTo>
                    <a:pt x="33" y="40"/>
                  </a:lnTo>
                  <a:lnTo>
                    <a:pt x="29" y="27"/>
                  </a:lnTo>
                  <a:lnTo>
                    <a:pt x="23" y="15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32" name="Freeform 625"/>
            <p:cNvSpPr>
              <a:spLocks/>
            </p:cNvSpPr>
            <p:nvPr/>
          </p:nvSpPr>
          <p:spPr bwMode="auto">
            <a:xfrm>
              <a:off x="4529" y="3364"/>
              <a:ext cx="6" cy="4"/>
            </a:xfrm>
            <a:custGeom>
              <a:avLst/>
              <a:gdLst>
                <a:gd name="T0" fmla="*/ 0 w 46"/>
                <a:gd name="T1" fmla="*/ 0 h 33"/>
                <a:gd name="T2" fmla="*/ 0 w 46"/>
                <a:gd name="T3" fmla="*/ 0 h 33"/>
                <a:gd name="T4" fmla="*/ 0 w 46"/>
                <a:gd name="T5" fmla="*/ 0 h 33"/>
                <a:gd name="T6" fmla="*/ 0 w 46"/>
                <a:gd name="T7" fmla="*/ 0 h 33"/>
                <a:gd name="T8" fmla="*/ 0 w 46"/>
                <a:gd name="T9" fmla="*/ 0 h 33"/>
                <a:gd name="T10" fmla="*/ 0 w 46"/>
                <a:gd name="T11" fmla="*/ 0 h 33"/>
                <a:gd name="T12" fmla="*/ 0 w 46"/>
                <a:gd name="T13" fmla="*/ 0 h 33"/>
                <a:gd name="T14" fmla="*/ 0 w 46"/>
                <a:gd name="T15" fmla="*/ 0 h 33"/>
                <a:gd name="T16" fmla="*/ 0 w 46"/>
                <a:gd name="T17" fmla="*/ 0 h 33"/>
                <a:gd name="T18" fmla="*/ 0 w 46"/>
                <a:gd name="T19" fmla="*/ 0 h 33"/>
                <a:gd name="T20" fmla="*/ 0 w 46"/>
                <a:gd name="T21" fmla="*/ 0 h 33"/>
                <a:gd name="T22" fmla="*/ 0 w 46"/>
                <a:gd name="T23" fmla="*/ 0 h 33"/>
                <a:gd name="T24" fmla="*/ 0 w 46"/>
                <a:gd name="T25" fmla="*/ 0 h 33"/>
                <a:gd name="T26" fmla="*/ 0 w 46"/>
                <a:gd name="T27" fmla="*/ 0 h 33"/>
                <a:gd name="T28" fmla="*/ 0 w 46"/>
                <a:gd name="T29" fmla="*/ 0 h 33"/>
                <a:gd name="T30" fmla="*/ 0 w 46"/>
                <a:gd name="T31" fmla="*/ 0 h 33"/>
                <a:gd name="T32" fmla="*/ 0 w 46"/>
                <a:gd name="T33" fmla="*/ 0 h 33"/>
                <a:gd name="T34" fmla="*/ 0 w 46"/>
                <a:gd name="T35" fmla="*/ 0 h 33"/>
                <a:gd name="T36" fmla="*/ 0 w 46"/>
                <a:gd name="T37" fmla="*/ 0 h 33"/>
                <a:gd name="T38" fmla="*/ 0 w 46"/>
                <a:gd name="T39" fmla="*/ 0 h 33"/>
                <a:gd name="T40" fmla="*/ 0 w 46"/>
                <a:gd name="T41" fmla="*/ 0 h 33"/>
                <a:gd name="T42" fmla="*/ 0 w 46"/>
                <a:gd name="T43" fmla="*/ 0 h 33"/>
                <a:gd name="T44" fmla="*/ 0 w 46"/>
                <a:gd name="T45" fmla="*/ 0 h 33"/>
                <a:gd name="T46" fmla="*/ 0 w 46"/>
                <a:gd name="T47" fmla="*/ 0 h 33"/>
                <a:gd name="T48" fmla="*/ 0 w 46"/>
                <a:gd name="T49" fmla="*/ 0 h 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33"/>
                <a:gd name="T77" fmla="*/ 46 w 46"/>
                <a:gd name="T78" fmla="*/ 33 h 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33">
                  <a:moveTo>
                    <a:pt x="37" y="24"/>
                  </a:moveTo>
                  <a:lnTo>
                    <a:pt x="41" y="22"/>
                  </a:lnTo>
                  <a:lnTo>
                    <a:pt x="45" y="19"/>
                  </a:lnTo>
                  <a:lnTo>
                    <a:pt x="46" y="15"/>
                  </a:lnTo>
                  <a:lnTo>
                    <a:pt x="46" y="10"/>
                  </a:lnTo>
                  <a:lnTo>
                    <a:pt x="44" y="5"/>
                  </a:lnTo>
                  <a:lnTo>
                    <a:pt x="41" y="2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5" y="1"/>
                  </a:lnTo>
                  <a:lnTo>
                    <a:pt x="19" y="3"/>
                  </a:lnTo>
                  <a:lnTo>
                    <a:pt x="12" y="7"/>
                  </a:lnTo>
                  <a:lnTo>
                    <a:pt x="5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7" y="33"/>
                  </a:lnTo>
                  <a:lnTo>
                    <a:pt x="12" y="33"/>
                  </a:lnTo>
                  <a:lnTo>
                    <a:pt x="16" y="33"/>
                  </a:lnTo>
                  <a:lnTo>
                    <a:pt x="21" y="31"/>
                  </a:lnTo>
                  <a:lnTo>
                    <a:pt x="26" y="30"/>
                  </a:lnTo>
                  <a:lnTo>
                    <a:pt x="32" y="28"/>
                  </a:lnTo>
                  <a:lnTo>
                    <a:pt x="3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33" name="Freeform 626"/>
            <p:cNvSpPr>
              <a:spLocks/>
            </p:cNvSpPr>
            <p:nvPr/>
          </p:nvSpPr>
          <p:spPr bwMode="auto">
            <a:xfrm>
              <a:off x="4502" y="3356"/>
              <a:ext cx="23" cy="31"/>
            </a:xfrm>
            <a:custGeom>
              <a:avLst/>
              <a:gdLst>
                <a:gd name="T0" fmla="*/ 0 w 177"/>
                <a:gd name="T1" fmla="*/ 0 h 219"/>
                <a:gd name="T2" fmla="*/ 0 w 177"/>
                <a:gd name="T3" fmla="*/ 0 h 219"/>
                <a:gd name="T4" fmla="*/ 0 w 177"/>
                <a:gd name="T5" fmla="*/ 0 h 219"/>
                <a:gd name="T6" fmla="*/ 0 w 177"/>
                <a:gd name="T7" fmla="*/ 0 h 219"/>
                <a:gd name="T8" fmla="*/ 0 w 177"/>
                <a:gd name="T9" fmla="*/ 0 h 219"/>
                <a:gd name="T10" fmla="*/ 0 w 177"/>
                <a:gd name="T11" fmla="*/ 0 h 219"/>
                <a:gd name="T12" fmla="*/ 0 w 177"/>
                <a:gd name="T13" fmla="*/ 0 h 219"/>
                <a:gd name="T14" fmla="*/ 0 w 177"/>
                <a:gd name="T15" fmla="*/ 0 h 219"/>
                <a:gd name="T16" fmla="*/ 0 w 177"/>
                <a:gd name="T17" fmla="*/ 0 h 219"/>
                <a:gd name="T18" fmla="*/ 0 w 177"/>
                <a:gd name="T19" fmla="*/ 0 h 219"/>
                <a:gd name="T20" fmla="*/ 0 w 177"/>
                <a:gd name="T21" fmla="*/ 1 h 219"/>
                <a:gd name="T22" fmla="*/ 0 w 177"/>
                <a:gd name="T23" fmla="*/ 1 h 219"/>
                <a:gd name="T24" fmla="*/ 0 w 177"/>
                <a:gd name="T25" fmla="*/ 1 h 219"/>
                <a:gd name="T26" fmla="*/ 0 w 177"/>
                <a:gd name="T27" fmla="*/ 1 h 219"/>
                <a:gd name="T28" fmla="*/ 0 w 177"/>
                <a:gd name="T29" fmla="*/ 1 h 219"/>
                <a:gd name="T30" fmla="*/ 0 w 177"/>
                <a:gd name="T31" fmla="*/ 1 h 219"/>
                <a:gd name="T32" fmla="*/ 0 w 177"/>
                <a:gd name="T33" fmla="*/ 1 h 219"/>
                <a:gd name="T34" fmla="*/ 0 w 177"/>
                <a:gd name="T35" fmla="*/ 1 h 219"/>
                <a:gd name="T36" fmla="*/ 0 w 177"/>
                <a:gd name="T37" fmla="*/ 1 h 219"/>
                <a:gd name="T38" fmla="*/ 0 w 177"/>
                <a:gd name="T39" fmla="*/ 1 h 219"/>
                <a:gd name="T40" fmla="*/ 0 w 177"/>
                <a:gd name="T41" fmla="*/ 1 h 219"/>
                <a:gd name="T42" fmla="*/ 0 w 177"/>
                <a:gd name="T43" fmla="*/ 1 h 219"/>
                <a:gd name="T44" fmla="*/ 0 w 177"/>
                <a:gd name="T45" fmla="*/ 1 h 219"/>
                <a:gd name="T46" fmla="*/ 0 w 177"/>
                <a:gd name="T47" fmla="*/ 1 h 219"/>
                <a:gd name="T48" fmla="*/ 0 w 177"/>
                <a:gd name="T49" fmla="*/ 1 h 219"/>
                <a:gd name="T50" fmla="*/ 0 w 177"/>
                <a:gd name="T51" fmla="*/ 1 h 219"/>
                <a:gd name="T52" fmla="*/ 0 w 177"/>
                <a:gd name="T53" fmla="*/ 1 h 219"/>
                <a:gd name="T54" fmla="*/ 0 w 177"/>
                <a:gd name="T55" fmla="*/ 1 h 219"/>
                <a:gd name="T56" fmla="*/ 0 w 177"/>
                <a:gd name="T57" fmla="*/ 1 h 219"/>
                <a:gd name="T58" fmla="*/ 0 w 177"/>
                <a:gd name="T59" fmla="*/ 1 h 219"/>
                <a:gd name="T60" fmla="*/ 0 w 177"/>
                <a:gd name="T61" fmla="*/ 1 h 219"/>
                <a:gd name="T62" fmla="*/ 0 w 177"/>
                <a:gd name="T63" fmla="*/ 1 h 219"/>
                <a:gd name="T64" fmla="*/ 0 w 177"/>
                <a:gd name="T65" fmla="*/ 1 h 219"/>
                <a:gd name="T66" fmla="*/ 0 w 177"/>
                <a:gd name="T67" fmla="*/ 1 h 219"/>
                <a:gd name="T68" fmla="*/ 0 w 177"/>
                <a:gd name="T69" fmla="*/ 1 h 219"/>
                <a:gd name="T70" fmla="*/ 0 w 177"/>
                <a:gd name="T71" fmla="*/ 1 h 219"/>
                <a:gd name="T72" fmla="*/ 0 w 177"/>
                <a:gd name="T73" fmla="*/ 0 h 219"/>
                <a:gd name="T74" fmla="*/ 0 w 177"/>
                <a:gd name="T75" fmla="*/ 0 h 219"/>
                <a:gd name="T76" fmla="*/ 0 w 177"/>
                <a:gd name="T77" fmla="*/ 0 h 219"/>
                <a:gd name="T78" fmla="*/ 0 w 177"/>
                <a:gd name="T79" fmla="*/ 0 h 219"/>
                <a:gd name="T80" fmla="*/ 0 w 177"/>
                <a:gd name="T81" fmla="*/ 0 h 219"/>
                <a:gd name="T82" fmla="*/ 0 w 177"/>
                <a:gd name="T83" fmla="*/ 0 h 219"/>
                <a:gd name="T84" fmla="*/ 0 w 177"/>
                <a:gd name="T85" fmla="*/ 0 h 219"/>
                <a:gd name="T86" fmla="*/ 0 w 177"/>
                <a:gd name="T87" fmla="*/ 0 h 219"/>
                <a:gd name="T88" fmla="*/ 0 w 177"/>
                <a:gd name="T89" fmla="*/ 0 h 219"/>
                <a:gd name="T90" fmla="*/ 0 w 177"/>
                <a:gd name="T91" fmla="*/ 0 h 219"/>
                <a:gd name="T92" fmla="*/ 0 w 177"/>
                <a:gd name="T93" fmla="*/ 0 h 219"/>
                <a:gd name="T94" fmla="*/ 0 w 177"/>
                <a:gd name="T95" fmla="*/ 0 h 219"/>
                <a:gd name="T96" fmla="*/ 0 w 177"/>
                <a:gd name="T97" fmla="*/ 0 h 219"/>
                <a:gd name="T98" fmla="*/ 0 w 177"/>
                <a:gd name="T99" fmla="*/ 0 h 219"/>
                <a:gd name="T100" fmla="*/ 0 w 177"/>
                <a:gd name="T101" fmla="*/ 0 h 219"/>
                <a:gd name="T102" fmla="*/ 0 w 177"/>
                <a:gd name="T103" fmla="*/ 0 h 219"/>
                <a:gd name="T104" fmla="*/ 0 w 177"/>
                <a:gd name="T105" fmla="*/ 0 h 219"/>
                <a:gd name="T106" fmla="*/ 0 w 177"/>
                <a:gd name="T107" fmla="*/ 0 h 219"/>
                <a:gd name="T108" fmla="*/ 0 w 177"/>
                <a:gd name="T109" fmla="*/ 0 h 219"/>
                <a:gd name="T110" fmla="*/ 0 w 177"/>
                <a:gd name="T111" fmla="*/ 0 h 219"/>
                <a:gd name="T112" fmla="*/ 0 w 177"/>
                <a:gd name="T113" fmla="*/ 0 h 219"/>
                <a:gd name="T114" fmla="*/ 0 w 177"/>
                <a:gd name="T115" fmla="*/ 0 h 219"/>
                <a:gd name="T116" fmla="*/ 0 w 177"/>
                <a:gd name="T117" fmla="*/ 0 h 219"/>
                <a:gd name="T118" fmla="*/ 0 w 177"/>
                <a:gd name="T119" fmla="*/ 0 h 219"/>
                <a:gd name="T120" fmla="*/ 0 w 177"/>
                <a:gd name="T121" fmla="*/ 0 h 2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7"/>
                <a:gd name="T184" fmla="*/ 0 h 219"/>
                <a:gd name="T185" fmla="*/ 177 w 177"/>
                <a:gd name="T186" fmla="*/ 219 h 21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7" h="219">
                  <a:moveTo>
                    <a:pt x="65" y="33"/>
                  </a:moveTo>
                  <a:lnTo>
                    <a:pt x="52" y="43"/>
                  </a:lnTo>
                  <a:lnTo>
                    <a:pt x="41" y="54"/>
                  </a:lnTo>
                  <a:lnTo>
                    <a:pt x="29" y="66"/>
                  </a:lnTo>
                  <a:lnTo>
                    <a:pt x="20" y="79"/>
                  </a:lnTo>
                  <a:lnTo>
                    <a:pt x="12" y="93"/>
                  </a:lnTo>
                  <a:lnTo>
                    <a:pt x="6" y="107"/>
                  </a:lnTo>
                  <a:lnTo>
                    <a:pt x="2" y="121"/>
                  </a:lnTo>
                  <a:lnTo>
                    <a:pt x="0" y="136"/>
                  </a:lnTo>
                  <a:lnTo>
                    <a:pt x="2" y="158"/>
                  </a:lnTo>
                  <a:lnTo>
                    <a:pt x="10" y="177"/>
                  </a:lnTo>
                  <a:lnTo>
                    <a:pt x="23" y="193"/>
                  </a:lnTo>
                  <a:lnTo>
                    <a:pt x="38" y="204"/>
                  </a:lnTo>
                  <a:lnTo>
                    <a:pt x="57" y="213"/>
                  </a:lnTo>
                  <a:lnTo>
                    <a:pt x="78" y="218"/>
                  </a:lnTo>
                  <a:lnTo>
                    <a:pt x="98" y="219"/>
                  </a:lnTo>
                  <a:lnTo>
                    <a:pt x="118" y="216"/>
                  </a:lnTo>
                  <a:lnTo>
                    <a:pt x="123" y="216"/>
                  </a:lnTo>
                  <a:lnTo>
                    <a:pt x="127" y="214"/>
                  </a:lnTo>
                  <a:lnTo>
                    <a:pt x="130" y="210"/>
                  </a:lnTo>
                  <a:lnTo>
                    <a:pt x="131" y="205"/>
                  </a:lnTo>
                  <a:lnTo>
                    <a:pt x="130" y="203"/>
                  </a:lnTo>
                  <a:lnTo>
                    <a:pt x="127" y="203"/>
                  </a:lnTo>
                  <a:lnTo>
                    <a:pt x="123" y="202"/>
                  </a:lnTo>
                  <a:lnTo>
                    <a:pt x="117" y="202"/>
                  </a:lnTo>
                  <a:lnTo>
                    <a:pt x="111" y="202"/>
                  </a:lnTo>
                  <a:lnTo>
                    <a:pt x="106" y="202"/>
                  </a:lnTo>
                  <a:lnTo>
                    <a:pt x="100" y="202"/>
                  </a:lnTo>
                  <a:lnTo>
                    <a:pt x="97" y="202"/>
                  </a:lnTo>
                  <a:lnTo>
                    <a:pt x="87" y="201"/>
                  </a:lnTo>
                  <a:lnTo>
                    <a:pt x="77" y="200"/>
                  </a:lnTo>
                  <a:lnTo>
                    <a:pt x="67" y="199"/>
                  </a:lnTo>
                  <a:lnTo>
                    <a:pt x="56" y="196"/>
                  </a:lnTo>
                  <a:lnTo>
                    <a:pt x="46" y="193"/>
                  </a:lnTo>
                  <a:lnTo>
                    <a:pt x="35" y="185"/>
                  </a:lnTo>
                  <a:lnTo>
                    <a:pt x="26" y="175"/>
                  </a:lnTo>
                  <a:lnTo>
                    <a:pt x="15" y="162"/>
                  </a:lnTo>
                  <a:lnTo>
                    <a:pt x="13" y="146"/>
                  </a:lnTo>
                  <a:lnTo>
                    <a:pt x="14" y="131"/>
                  </a:lnTo>
                  <a:lnTo>
                    <a:pt x="19" y="116"/>
                  </a:lnTo>
                  <a:lnTo>
                    <a:pt x="25" y="102"/>
                  </a:lnTo>
                  <a:lnTo>
                    <a:pt x="34" y="89"/>
                  </a:lnTo>
                  <a:lnTo>
                    <a:pt x="45" y="76"/>
                  </a:lnTo>
                  <a:lnTo>
                    <a:pt x="56" y="65"/>
                  </a:lnTo>
                  <a:lnTo>
                    <a:pt x="70" y="55"/>
                  </a:lnTo>
                  <a:lnTo>
                    <a:pt x="84" y="45"/>
                  </a:lnTo>
                  <a:lnTo>
                    <a:pt x="98" y="37"/>
                  </a:lnTo>
                  <a:lnTo>
                    <a:pt x="113" y="29"/>
                  </a:lnTo>
                  <a:lnTo>
                    <a:pt x="127" y="23"/>
                  </a:lnTo>
                  <a:lnTo>
                    <a:pt x="141" y="17"/>
                  </a:lnTo>
                  <a:lnTo>
                    <a:pt x="154" y="12"/>
                  </a:lnTo>
                  <a:lnTo>
                    <a:pt x="167" y="9"/>
                  </a:lnTo>
                  <a:lnTo>
                    <a:pt x="177" y="7"/>
                  </a:lnTo>
                  <a:lnTo>
                    <a:pt x="170" y="2"/>
                  </a:lnTo>
                  <a:lnTo>
                    <a:pt x="158" y="0"/>
                  </a:lnTo>
                  <a:lnTo>
                    <a:pt x="145" y="2"/>
                  </a:lnTo>
                  <a:lnTo>
                    <a:pt x="129" y="6"/>
                  </a:lnTo>
                  <a:lnTo>
                    <a:pt x="111" y="11"/>
                  </a:lnTo>
                  <a:lnTo>
                    <a:pt x="94" y="17"/>
                  </a:lnTo>
                  <a:lnTo>
                    <a:pt x="78" y="26"/>
                  </a:lnTo>
                  <a:lnTo>
                    <a:pt x="65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34" name="Freeform 627"/>
            <p:cNvSpPr>
              <a:spLocks/>
            </p:cNvSpPr>
            <p:nvPr/>
          </p:nvSpPr>
          <p:spPr bwMode="auto">
            <a:xfrm>
              <a:off x="4540" y="3355"/>
              <a:ext cx="15" cy="25"/>
            </a:xfrm>
            <a:custGeom>
              <a:avLst/>
              <a:gdLst>
                <a:gd name="T0" fmla="*/ 0 w 115"/>
                <a:gd name="T1" fmla="*/ 0 h 170"/>
                <a:gd name="T2" fmla="*/ 0 w 115"/>
                <a:gd name="T3" fmla="*/ 0 h 170"/>
                <a:gd name="T4" fmla="*/ 0 w 115"/>
                <a:gd name="T5" fmla="*/ 0 h 170"/>
                <a:gd name="T6" fmla="*/ 0 w 115"/>
                <a:gd name="T7" fmla="*/ 0 h 170"/>
                <a:gd name="T8" fmla="*/ 0 w 115"/>
                <a:gd name="T9" fmla="*/ 0 h 170"/>
                <a:gd name="T10" fmla="*/ 0 w 115"/>
                <a:gd name="T11" fmla="*/ 0 h 170"/>
                <a:gd name="T12" fmla="*/ 0 w 115"/>
                <a:gd name="T13" fmla="*/ 0 h 170"/>
                <a:gd name="T14" fmla="*/ 0 w 115"/>
                <a:gd name="T15" fmla="*/ 0 h 170"/>
                <a:gd name="T16" fmla="*/ 0 w 115"/>
                <a:gd name="T17" fmla="*/ 0 h 170"/>
                <a:gd name="T18" fmla="*/ 0 w 115"/>
                <a:gd name="T19" fmla="*/ 0 h 170"/>
                <a:gd name="T20" fmla="*/ 0 w 115"/>
                <a:gd name="T21" fmla="*/ 1 h 170"/>
                <a:gd name="T22" fmla="*/ 0 w 115"/>
                <a:gd name="T23" fmla="*/ 1 h 170"/>
                <a:gd name="T24" fmla="*/ 0 w 115"/>
                <a:gd name="T25" fmla="*/ 1 h 170"/>
                <a:gd name="T26" fmla="*/ 0 w 115"/>
                <a:gd name="T27" fmla="*/ 1 h 170"/>
                <a:gd name="T28" fmla="*/ 0 w 115"/>
                <a:gd name="T29" fmla="*/ 1 h 170"/>
                <a:gd name="T30" fmla="*/ 0 w 115"/>
                <a:gd name="T31" fmla="*/ 1 h 170"/>
                <a:gd name="T32" fmla="*/ 0 w 115"/>
                <a:gd name="T33" fmla="*/ 1 h 170"/>
                <a:gd name="T34" fmla="*/ 0 w 115"/>
                <a:gd name="T35" fmla="*/ 0 h 170"/>
                <a:gd name="T36" fmla="*/ 0 w 115"/>
                <a:gd name="T37" fmla="*/ 0 h 170"/>
                <a:gd name="T38" fmla="*/ 0 w 115"/>
                <a:gd name="T39" fmla="*/ 0 h 170"/>
                <a:gd name="T40" fmla="*/ 0 w 115"/>
                <a:gd name="T41" fmla="*/ 0 h 170"/>
                <a:gd name="T42" fmla="*/ 0 w 115"/>
                <a:gd name="T43" fmla="*/ 0 h 170"/>
                <a:gd name="T44" fmla="*/ 0 w 115"/>
                <a:gd name="T45" fmla="*/ 0 h 170"/>
                <a:gd name="T46" fmla="*/ 0 w 115"/>
                <a:gd name="T47" fmla="*/ 0 h 170"/>
                <a:gd name="T48" fmla="*/ 0 w 115"/>
                <a:gd name="T49" fmla="*/ 0 h 170"/>
                <a:gd name="T50" fmla="*/ 0 w 115"/>
                <a:gd name="T51" fmla="*/ 0 h 170"/>
                <a:gd name="T52" fmla="*/ 0 w 115"/>
                <a:gd name="T53" fmla="*/ 0 h 170"/>
                <a:gd name="T54" fmla="*/ 0 w 115"/>
                <a:gd name="T55" fmla="*/ 0 h 170"/>
                <a:gd name="T56" fmla="*/ 0 w 115"/>
                <a:gd name="T57" fmla="*/ 0 h 170"/>
                <a:gd name="T58" fmla="*/ 0 w 115"/>
                <a:gd name="T59" fmla="*/ 0 h 170"/>
                <a:gd name="T60" fmla="*/ 0 w 115"/>
                <a:gd name="T61" fmla="*/ 0 h 170"/>
                <a:gd name="T62" fmla="*/ 0 w 115"/>
                <a:gd name="T63" fmla="*/ 0 h 170"/>
                <a:gd name="T64" fmla="*/ 0 w 115"/>
                <a:gd name="T65" fmla="*/ 0 h 170"/>
                <a:gd name="T66" fmla="*/ 0 w 115"/>
                <a:gd name="T67" fmla="*/ 0 h 170"/>
                <a:gd name="T68" fmla="*/ 0 w 115"/>
                <a:gd name="T69" fmla="*/ 0 h 170"/>
                <a:gd name="T70" fmla="*/ 0 w 115"/>
                <a:gd name="T71" fmla="*/ 0 h 170"/>
                <a:gd name="T72" fmla="*/ 0 w 115"/>
                <a:gd name="T73" fmla="*/ 0 h 170"/>
                <a:gd name="T74" fmla="*/ 0 w 115"/>
                <a:gd name="T75" fmla="*/ 0 h 170"/>
                <a:gd name="T76" fmla="*/ 0 w 115"/>
                <a:gd name="T77" fmla="*/ 0 h 170"/>
                <a:gd name="T78" fmla="*/ 0 w 115"/>
                <a:gd name="T79" fmla="*/ 0 h 170"/>
                <a:gd name="T80" fmla="*/ 0 w 115"/>
                <a:gd name="T81" fmla="*/ 0 h 1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170"/>
                <a:gd name="T125" fmla="*/ 115 w 115"/>
                <a:gd name="T126" fmla="*/ 170 h 1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170">
                  <a:moveTo>
                    <a:pt x="97" y="57"/>
                  </a:moveTo>
                  <a:lnTo>
                    <a:pt x="100" y="75"/>
                  </a:lnTo>
                  <a:lnTo>
                    <a:pt x="98" y="90"/>
                  </a:lnTo>
                  <a:lnTo>
                    <a:pt x="91" y="103"/>
                  </a:lnTo>
                  <a:lnTo>
                    <a:pt x="80" y="114"/>
                  </a:lnTo>
                  <a:lnTo>
                    <a:pt x="68" y="125"/>
                  </a:lnTo>
                  <a:lnTo>
                    <a:pt x="54" y="135"/>
                  </a:lnTo>
                  <a:lnTo>
                    <a:pt x="39" y="145"/>
                  </a:lnTo>
                  <a:lnTo>
                    <a:pt x="27" y="155"/>
                  </a:lnTo>
                  <a:lnTo>
                    <a:pt x="25" y="158"/>
                  </a:lnTo>
                  <a:lnTo>
                    <a:pt x="23" y="160"/>
                  </a:lnTo>
                  <a:lnTo>
                    <a:pt x="23" y="164"/>
                  </a:lnTo>
                  <a:lnTo>
                    <a:pt x="26" y="167"/>
                  </a:lnTo>
                  <a:lnTo>
                    <a:pt x="28" y="169"/>
                  </a:lnTo>
                  <a:lnTo>
                    <a:pt x="31" y="170"/>
                  </a:lnTo>
                  <a:lnTo>
                    <a:pt x="34" y="170"/>
                  </a:lnTo>
                  <a:lnTo>
                    <a:pt x="37" y="169"/>
                  </a:lnTo>
                  <a:lnTo>
                    <a:pt x="53" y="159"/>
                  </a:lnTo>
                  <a:lnTo>
                    <a:pt x="69" y="149"/>
                  </a:lnTo>
                  <a:lnTo>
                    <a:pt x="83" y="137"/>
                  </a:lnTo>
                  <a:lnTo>
                    <a:pt x="97" y="123"/>
                  </a:lnTo>
                  <a:lnTo>
                    <a:pt x="106" y="108"/>
                  </a:lnTo>
                  <a:lnTo>
                    <a:pt x="113" y="91"/>
                  </a:lnTo>
                  <a:lnTo>
                    <a:pt x="115" y="73"/>
                  </a:lnTo>
                  <a:lnTo>
                    <a:pt x="111" y="53"/>
                  </a:lnTo>
                  <a:lnTo>
                    <a:pt x="101" y="39"/>
                  </a:lnTo>
                  <a:lnTo>
                    <a:pt x="89" y="26"/>
                  </a:lnTo>
                  <a:lnTo>
                    <a:pt x="72" y="15"/>
                  </a:lnTo>
                  <a:lnTo>
                    <a:pt x="55" y="8"/>
                  </a:lnTo>
                  <a:lnTo>
                    <a:pt x="37" y="2"/>
                  </a:lnTo>
                  <a:lnTo>
                    <a:pt x="21" y="0"/>
                  </a:lnTo>
                  <a:lnTo>
                    <a:pt x="9" y="1"/>
                  </a:lnTo>
                  <a:lnTo>
                    <a:pt x="0" y="5"/>
                  </a:lnTo>
                  <a:lnTo>
                    <a:pt x="15" y="10"/>
                  </a:lnTo>
                  <a:lnTo>
                    <a:pt x="30" y="13"/>
                  </a:lnTo>
                  <a:lnTo>
                    <a:pt x="43" y="16"/>
                  </a:lnTo>
                  <a:lnTo>
                    <a:pt x="57" y="20"/>
                  </a:lnTo>
                  <a:lnTo>
                    <a:pt x="70" y="26"/>
                  </a:lnTo>
                  <a:lnTo>
                    <a:pt x="81" y="33"/>
                  </a:lnTo>
                  <a:lnTo>
                    <a:pt x="91" y="43"/>
                  </a:lnTo>
                  <a:lnTo>
                    <a:pt x="97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35" name="Freeform 628"/>
            <p:cNvSpPr>
              <a:spLocks/>
            </p:cNvSpPr>
            <p:nvPr/>
          </p:nvSpPr>
          <p:spPr bwMode="auto">
            <a:xfrm>
              <a:off x="4488" y="3350"/>
              <a:ext cx="36" cy="50"/>
            </a:xfrm>
            <a:custGeom>
              <a:avLst/>
              <a:gdLst>
                <a:gd name="T0" fmla="*/ 0 w 289"/>
                <a:gd name="T1" fmla="*/ 0 h 352"/>
                <a:gd name="T2" fmla="*/ 0 w 289"/>
                <a:gd name="T3" fmla="*/ 0 h 352"/>
                <a:gd name="T4" fmla="*/ 0 w 289"/>
                <a:gd name="T5" fmla="*/ 0 h 352"/>
                <a:gd name="T6" fmla="*/ 0 w 289"/>
                <a:gd name="T7" fmla="*/ 1 h 352"/>
                <a:gd name="T8" fmla="*/ 0 w 289"/>
                <a:gd name="T9" fmla="*/ 1 h 352"/>
                <a:gd name="T10" fmla="*/ 0 w 289"/>
                <a:gd name="T11" fmla="*/ 1 h 352"/>
                <a:gd name="T12" fmla="*/ 0 w 289"/>
                <a:gd name="T13" fmla="*/ 1 h 352"/>
                <a:gd name="T14" fmla="*/ 0 w 289"/>
                <a:gd name="T15" fmla="*/ 1 h 352"/>
                <a:gd name="T16" fmla="*/ 0 w 289"/>
                <a:gd name="T17" fmla="*/ 1 h 352"/>
                <a:gd name="T18" fmla="*/ 0 w 289"/>
                <a:gd name="T19" fmla="*/ 1 h 352"/>
                <a:gd name="T20" fmla="*/ 0 w 289"/>
                <a:gd name="T21" fmla="*/ 1 h 352"/>
                <a:gd name="T22" fmla="*/ 0 w 289"/>
                <a:gd name="T23" fmla="*/ 1 h 352"/>
                <a:gd name="T24" fmla="*/ 0 w 289"/>
                <a:gd name="T25" fmla="*/ 1 h 352"/>
                <a:gd name="T26" fmla="*/ 0 w 289"/>
                <a:gd name="T27" fmla="*/ 1 h 352"/>
                <a:gd name="T28" fmla="*/ 0 w 289"/>
                <a:gd name="T29" fmla="*/ 1 h 352"/>
                <a:gd name="T30" fmla="*/ 0 w 289"/>
                <a:gd name="T31" fmla="*/ 1 h 352"/>
                <a:gd name="T32" fmla="*/ 0 w 289"/>
                <a:gd name="T33" fmla="*/ 1 h 352"/>
                <a:gd name="T34" fmla="*/ 0 w 289"/>
                <a:gd name="T35" fmla="*/ 1 h 352"/>
                <a:gd name="T36" fmla="*/ 0 w 289"/>
                <a:gd name="T37" fmla="*/ 1 h 352"/>
                <a:gd name="T38" fmla="*/ 0 w 289"/>
                <a:gd name="T39" fmla="*/ 1 h 352"/>
                <a:gd name="T40" fmla="*/ 0 w 289"/>
                <a:gd name="T41" fmla="*/ 1 h 352"/>
                <a:gd name="T42" fmla="*/ 0 w 289"/>
                <a:gd name="T43" fmla="*/ 1 h 352"/>
                <a:gd name="T44" fmla="*/ 0 w 289"/>
                <a:gd name="T45" fmla="*/ 1 h 352"/>
                <a:gd name="T46" fmla="*/ 0 w 289"/>
                <a:gd name="T47" fmla="*/ 1 h 352"/>
                <a:gd name="T48" fmla="*/ 0 w 289"/>
                <a:gd name="T49" fmla="*/ 1 h 352"/>
                <a:gd name="T50" fmla="*/ 0 w 289"/>
                <a:gd name="T51" fmla="*/ 1 h 352"/>
                <a:gd name="T52" fmla="*/ 0 w 289"/>
                <a:gd name="T53" fmla="*/ 1 h 352"/>
                <a:gd name="T54" fmla="*/ 0 w 289"/>
                <a:gd name="T55" fmla="*/ 1 h 352"/>
                <a:gd name="T56" fmla="*/ 0 w 289"/>
                <a:gd name="T57" fmla="*/ 1 h 352"/>
                <a:gd name="T58" fmla="*/ 0 w 289"/>
                <a:gd name="T59" fmla="*/ 1 h 352"/>
                <a:gd name="T60" fmla="*/ 0 w 289"/>
                <a:gd name="T61" fmla="*/ 1 h 352"/>
                <a:gd name="T62" fmla="*/ 0 w 289"/>
                <a:gd name="T63" fmla="*/ 1 h 352"/>
                <a:gd name="T64" fmla="*/ 0 w 289"/>
                <a:gd name="T65" fmla="*/ 0 h 352"/>
                <a:gd name="T66" fmla="*/ 0 w 289"/>
                <a:gd name="T67" fmla="*/ 0 h 352"/>
                <a:gd name="T68" fmla="*/ 0 w 289"/>
                <a:gd name="T69" fmla="*/ 0 h 352"/>
                <a:gd name="T70" fmla="*/ 0 w 289"/>
                <a:gd name="T71" fmla="*/ 0 h 352"/>
                <a:gd name="T72" fmla="*/ 0 w 289"/>
                <a:gd name="T73" fmla="*/ 0 h 352"/>
                <a:gd name="T74" fmla="*/ 0 w 289"/>
                <a:gd name="T75" fmla="*/ 0 h 352"/>
                <a:gd name="T76" fmla="*/ 0 w 289"/>
                <a:gd name="T77" fmla="*/ 0 h 352"/>
                <a:gd name="T78" fmla="*/ 0 w 289"/>
                <a:gd name="T79" fmla="*/ 0 h 352"/>
                <a:gd name="T80" fmla="*/ 0 w 289"/>
                <a:gd name="T81" fmla="*/ 0 h 352"/>
                <a:gd name="T82" fmla="*/ 0 w 289"/>
                <a:gd name="T83" fmla="*/ 0 h 352"/>
                <a:gd name="T84" fmla="*/ 0 w 289"/>
                <a:gd name="T85" fmla="*/ 0 h 352"/>
                <a:gd name="T86" fmla="*/ 0 w 289"/>
                <a:gd name="T87" fmla="*/ 0 h 3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352"/>
                <a:gd name="T134" fmla="*/ 289 w 289"/>
                <a:gd name="T135" fmla="*/ 352 h 3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352">
                  <a:moveTo>
                    <a:pt x="113" y="47"/>
                  </a:moveTo>
                  <a:lnTo>
                    <a:pt x="90" y="65"/>
                  </a:lnTo>
                  <a:lnTo>
                    <a:pt x="68" y="85"/>
                  </a:lnTo>
                  <a:lnTo>
                    <a:pt x="48" y="106"/>
                  </a:lnTo>
                  <a:lnTo>
                    <a:pt x="31" y="130"/>
                  </a:lnTo>
                  <a:lnTo>
                    <a:pt x="16" y="156"/>
                  </a:lnTo>
                  <a:lnTo>
                    <a:pt x="5" y="182"/>
                  </a:lnTo>
                  <a:lnTo>
                    <a:pt x="0" y="211"/>
                  </a:lnTo>
                  <a:lnTo>
                    <a:pt x="1" y="241"/>
                  </a:lnTo>
                  <a:lnTo>
                    <a:pt x="3" y="249"/>
                  </a:lnTo>
                  <a:lnTo>
                    <a:pt x="6" y="257"/>
                  </a:lnTo>
                  <a:lnTo>
                    <a:pt x="10" y="264"/>
                  </a:lnTo>
                  <a:lnTo>
                    <a:pt x="14" y="271"/>
                  </a:lnTo>
                  <a:lnTo>
                    <a:pt x="19" y="277"/>
                  </a:lnTo>
                  <a:lnTo>
                    <a:pt x="24" y="284"/>
                  </a:lnTo>
                  <a:lnTo>
                    <a:pt x="31" y="289"/>
                  </a:lnTo>
                  <a:lnTo>
                    <a:pt x="37" y="293"/>
                  </a:lnTo>
                  <a:lnTo>
                    <a:pt x="51" y="302"/>
                  </a:lnTo>
                  <a:lnTo>
                    <a:pt x="64" y="309"/>
                  </a:lnTo>
                  <a:lnTo>
                    <a:pt x="78" y="316"/>
                  </a:lnTo>
                  <a:lnTo>
                    <a:pt x="93" y="321"/>
                  </a:lnTo>
                  <a:lnTo>
                    <a:pt x="107" y="327"/>
                  </a:lnTo>
                  <a:lnTo>
                    <a:pt x="122" y="331"/>
                  </a:lnTo>
                  <a:lnTo>
                    <a:pt x="137" y="335"/>
                  </a:lnTo>
                  <a:lnTo>
                    <a:pt x="151" y="338"/>
                  </a:lnTo>
                  <a:lnTo>
                    <a:pt x="167" y="342"/>
                  </a:lnTo>
                  <a:lnTo>
                    <a:pt x="183" y="344"/>
                  </a:lnTo>
                  <a:lnTo>
                    <a:pt x="198" y="346"/>
                  </a:lnTo>
                  <a:lnTo>
                    <a:pt x="213" y="348"/>
                  </a:lnTo>
                  <a:lnTo>
                    <a:pt x="229" y="349"/>
                  </a:lnTo>
                  <a:lnTo>
                    <a:pt x="245" y="350"/>
                  </a:lnTo>
                  <a:lnTo>
                    <a:pt x="260" y="351"/>
                  </a:lnTo>
                  <a:lnTo>
                    <a:pt x="275" y="352"/>
                  </a:lnTo>
                  <a:lnTo>
                    <a:pt x="280" y="352"/>
                  </a:lnTo>
                  <a:lnTo>
                    <a:pt x="284" y="349"/>
                  </a:lnTo>
                  <a:lnTo>
                    <a:pt x="287" y="346"/>
                  </a:lnTo>
                  <a:lnTo>
                    <a:pt x="289" y="340"/>
                  </a:lnTo>
                  <a:lnTo>
                    <a:pt x="289" y="335"/>
                  </a:lnTo>
                  <a:lnTo>
                    <a:pt x="287" y="331"/>
                  </a:lnTo>
                  <a:lnTo>
                    <a:pt x="283" y="328"/>
                  </a:lnTo>
                  <a:lnTo>
                    <a:pt x="279" y="327"/>
                  </a:lnTo>
                  <a:lnTo>
                    <a:pt x="264" y="327"/>
                  </a:lnTo>
                  <a:lnTo>
                    <a:pt x="250" y="327"/>
                  </a:lnTo>
                  <a:lnTo>
                    <a:pt x="235" y="326"/>
                  </a:lnTo>
                  <a:lnTo>
                    <a:pt x="222" y="324"/>
                  </a:lnTo>
                  <a:lnTo>
                    <a:pt x="207" y="323"/>
                  </a:lnTo>
                  <a:lnTo>
                    <a:pt x="192" y="321"/>
                  </a:lnTo>
                  <a:lnTo>
                    <a:pt x="179" y="319"/>
                  </a:lnTo>
                  <a:lnTo>
                    <a:pt x="164" y="317"/>
                  </a:lnTo>
                  <a:lnTo>
                    <a:pt x="150" y="314"/>
                  </a:lnTo>
                  <a:lnTo>
                    <a:pt x="136" y="311"/>
                  </a:lnTo>
                  <a:lnTo>
                    <a:pt x="122" y="306"/>
                  </a:lnTo>
                  <a:lnTo>
                    <a:pt x="108" y="302"/>
                  </a:lnTo>
                  <a:lnTo>
                    <a:pt x="95" y="298"/>
                  </a:lnTo>
                  <a:lnTo>
                    <a:pt x="82" y="291"/>
                  </a:lnTo>
                  <a:lnTo>
                    <a:pt x="68" y="285"/>
                  </a:lnTo>
                  <a:lnTo>
                    <a:pt x="56" y="278"/>
                  </a:lnTo>
                  <a:lnTo>
                    <a:pt x="45" y="271"/>
                  </a:lnTo>
                  <a:lnTo>
                    <a:pt x="37" y="260"/>
                  </a:lnTo>
                  <a:lnTo>
                    <a:pt x="32" y="250"/>
                  </a:lnTo>
                  <a:lnTo>
                    <a:pt x="27" y="237"/>
                  </a:lnTo>
                  <a:lnTo>
                    <a:pt x="27" y="222"/>
                  </a:lnTo>
                  <a:lnTo>
                    <a:pt x="30" y="203"/>
                  </a:lnTo>
                  <a:lnTo>
                    <a:pt x="34" y="183"/>
                  </a:lnTo>
                  <a:lnTo>
                    <a:pt x="38" y="169"/>
                  </a:lnTo>
                  <a:lnTo>
                    <a:pt x="45" y="153"/>
                  </a:lnTo>
                  <a:lnTo>
                    <a:pt x="54" y="140"/>
                  </a:lnTo>
                  <a:lnTo>
                    <a:pt x="61" y="127"/>
                  </a:lnTo>
                  <a:lnTo>
                    <a:pt x="71" y="115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02" y="82"/>
                  </a:lnTo>
                  <a:lnTo>
                    <a:pt x="116" y="70"/>
                  </a:lnTo>
                  <a:lnTo>
                    <a:pt x="129" y="59"/>
                  </a:lnTo>
                  <a:lnTo>
                    <a:pt x="145" y="49"/>
                  </a:lnTo>
                  <a:lnTo>
                    <a:pt x="162" y="38"/>
                  </a:lnTo>
                  <a:lnTo>
                    <a:pt x="180" y="28"/>
                  </a:lnTo>
                  <a:lnTo>
                    <a:pt x="197" y="20"/>
                  </a:lnTo>
                  <a:lnTo>
                    <a:pt x="212" y="12"/>
                  </a:lnTo>
                  <a:lnTo>
                    <a:pt x="227" y="6"/>
                  </a:lnTo>
                  <a:lnTo>
                    <a:pt x="240" y="1"/>
                  </a:lnTo>
                  <a:lnTo>
                    <a:pt x="228" y="0"/>
                  </a:lnTo>
                  <a:lnTo>
                    <a:pt x="213" y="1"/>
                  </a:lnTo>
                  <a:lnTo>
                    <a:pt x="198" y="5"/>
                  </a:lnTo>
                  <a:lnTo>
                    <a:pt x="180" y="10"/>
                  </a:lnTo>
                  <a:lnTo>
                    <a:pt x="162" y="18"/>
                  </a:lnTo>
                  <a:lnTo>
                    <a:pt x="144" y="26"/>
                  </a:lnTo>
                  <a:lnTo>
                    <a:pt x="127" y="36"/>
                  </a:lnTo>
                  <a:lnTo>
                    <a:pt x="113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36" name="Freeform 629"/>
            <p:cNvSpPr>
              <a:spLocks/>
            </p:cNvSpPr>
            <p:nvPr/>
          </p:nvSpPr>
          <p:spPr bwMode="auto">
            <a:xfrm>
              <a:off x="4539" y="3348"/>
              <a:ext cx="32" cy="34"/>
            </a:xfrm>
            <a:custGeom>
              <a:avLst/>
              <a:gdLst>
                <a:gd name="T0" fmla="*/ 0 w 252"/>
                <a:gd name="T1" fmla="*/ 0 h 235"/>
                <a:gd name="T2" fmla="*/ 1 w 252"/>
                <a:gd name="T3" fmla="*/ 0 h 235"/>
                <a:gd name="T4" fmla="*/ 1 w 252"/>
                <a:gd name="T5" fmla="*/ 0 h 235"/>
                <a:gd name="T6" fmla="*/ 1 w 252"/>
                <a:gd name="T7" fmla="*/ 0 h 235"/>
                <a:gd name="T8" fmla="*/ 1 w 252"/>
                <a:gd name="T9" fmla="*/ 0 h 235"/>
                <a:gd name="T10" fmla="*/ 1 w 252"/>
                <a:gd name="T11" fmla="*/ 0 h 235"/>
                <a:gd name="T12" fmla="*/ 1 w 252"/>
                <a:gd name="T13" fmla="*/ 0 h 235"/>
                <a:gd name="T14" fmla="*/ 1 w 252"/>
                <a:gd name="T15" fmla="*/ 1 h 235"/>
                <a:gd name="T16" fmla="*/ 0 w 252"/>
                <a:gd name="T17" fmla="*/ 1 h 235"/>
                <a:gd name="T18" fmla="*/ 0 w 252"/>
                <a:gd name="T19" fmla="*/ 1 h 235"/>
                <a:gd name="T20" fmla="*/ 0 w 252"/>
                <a:gd name="T21" fmla="*/ 1 h 235"/>
                <a:gd name="T22" fmla="*/ 0 w 252"/>
                <a:gd name="T23" fmla="*/ 1 h 235"/>
                <a:gd name="T24" fmla="*/ 0 w 252"/>
                <a:gd name="T25" fmla="*/ 1 h 235"/>
                <a:gd name="T26" fmla="*/ 0 w 252"/>
                <a:gd name="T27" fmla="*/ 1 h 235"/>
                <a:gd name="T28" fmla="*/ 0 w 252"/>
                <a:gd name="T29" fmla="*/ 1 h 235"/>
                <a:gd name="T30" fmla="*/ 0 w 252"/>
                <a:gd name="T31" fmla="*/ 1 h 235"/>
                <a:gd name="T32" fmla="*/ 0 w 252"/>
                <a:gd name="T33" fmla="*/ 1 h 235"/>
                <a:gd name="T34" fmla="*/ 0 w 252"/>
                <a:gd name="T35" fmla="*/ 1 h 235"/>
                <a:gd name="T36" fmla="*/ 0 w 252"/>
                <a:gd name="T37" fmla="*/ 1 h 235"/>
                <a:gd name="T38" fmla="*/ 0 w 252"/>
                <a:gd name="T39" fmla="*/ 1 h 235"/>
                <a:gd name="T40" fmla="*/ 0 w 252"/>
                <a:gd name="T41" fmla="*/ 1 h 235"/>
                <a:gd name="T42" fmla="*/ 0 w 252"/>
                <a:gd name="T43" fmla="*/ 1 h 235"/>
                <a:gd name="T44" fmla="*/ 1 w 252"/>
                <a:gd name="T45" fmla="*/ 1 h 235"/>
                <a:gd name="T46" fmla="*/ 1 w 252"/>
                <a:gd name="T47" fmla="*/ 1 h 235"/>
                <a:gd name="T48" fmla="*/ 1 w 252"/>
                <a:gd name="T49" fmla="*/ 0 h 235"/>
                <a:gd name="T50" fmla="*/ 1 w 252"/>
                <a:gd name="T51" fmla="*/ 0 h 235"/>
                <a:gd name="T52" fmla="*/ 1 w 252"/>
                <a:gd name="T53" fmla="*/ 0 h 235"/>
                <a:gd name="T54" fmla="*/ 1 w 252"/>
                <a:gd name="T55" fmla="*/ 0 h 235"/>
                <a:gd name="T56" fmla="*/ 1 w 252"/>
                <a:gd name="T57" fmla="*/ 0 h 235"/>
                <a:gd name="T58" fmla="*/ 0 w 252"/>
                <a:gd name="T59" fmla="*/ 0 h 235"/>
                <a:gd name="T60" fmla="*/ 0 w 252"/>
                <a:gd name="T61" fmla="*/ 0 h 235"/>
                <a:gd name="T62" fmla="*/ 0 w 252"/>
                <a:gd name="T63" fmla="*/ 0 h 235"/>
                <a:gd name="T64" fmla="*/ 0 w 252"/>
                <a:gd name="T65" fmla="*/ 0 h 235"/>
                <a:gd name="T66" fmla="*/ 0 w 252"/>
                <a:gd name="T67" fmla="*/ 0 h 235"/>
                <a:gd name="T68" fmla="*/ 0 w 252"/>
                <a:gd name="T69" fmla="*/ 0 h 235"/>
                <a:gd name="T70" fmla="*/ 0 w 252"/>
                <a:gd name="T71" fmla="*/ 0 h 235"/>
                <a:gd name="T72" fmla="*/ 0 w 252"/>
                <a:gd name="T73" fmla="*/ 0 h 235"/>
                <a:gd name="T74" fmla="*/ 0 w 252"/>
                <a:gd name="T75" fmla="*/ 0 h 235"/>
                <a:gd name="T76" fmla="*/ 0 w 252"/>
                <a:gd name="T77" fmla="*/ 0 h 235"/>
                <a:gd name="T78" fmla="*/ 0 w 252"/>
                <a:gd name="T79" fmla="*/ 0 h 235"/>
                <a:gd name="T80" fmla="*/ 0 w 252"/>
                <a:gd name="T81" fmla="*/ 0 h 235"/>
                <a:gd name="T82" fmla="*/ 0 w 252"/>
                <a:gd name="T83" fmla="*/ 0 h 235"/>
                <a:gd name="T84" fmla="*/ 0 w 252"/>
                <a:gd name="T85" fmla="*/ 0 h 235"/>
                <a:gd name="T86" fmla="*/ 0 w 252"/>
                <a:gd name="T87" fmla="*/ 0 h 235"/>
                <a:gd name="T88" fmla="*/ 0 w 252"/>
                <a:gd name="T89" fmla="*/ 0 h 235"/>
                <a:gd name="T90" fmla="*/ 0 w 252"/>
                <a:gd name="T91" fmla="*/ 0 h 235"/>
                <a:gd name="T92" fmla="*/ 0 w 252"/>
                <a:gd name="T93" fmla="*/ 0 h 235"/>
                <a:gd name="T94" fmla="*/ 0 w 252"/>
                <a:gd name="T95" fmla="*/ 0 h 235"/>
                <a:gd name="T96" fmla="*/ 0 w 252"/>
                <a:gd name="T97" fmla="*/ 0 h 235"/>
                <a:gd name="T98" fmla="*/ 0 w 252"/>
                <a:gd name="T99" fmla="*/ 0 h 235"/>
                <a:gd name="T100" fmla="*/ 0 w 252"/>
                <a:gd name="T101" fmla="*/ 0 h 235"/>
                <a:gd name="T102" fmla="*/ 0 w 252"/>
                <a:gd name="T103" fmla="*/ 0 h 235"/>
                <a:gd name="T104" fmla="*/ 0 w 252"/>
                <a:gd name="T105" fmla="*/ 0 h 235"/>
                <a:gd name="T106" fmla="*/ 0 w 252"/>
                <a:gd name="T107" fmla="*/ 0 h 235"/>
                <a:gd name="T108" fmla="*/ 0 w 252"/>
                <a:gd name="T109" fmla="*/ 0 h 235"/>
                <a:gd name="T110" fmla="*/ 0 w 252"/>
                <a:gd name="T111" fmla="*/ 0 h 235"/>
                <a:gd name="T112" fmla="*/ 0 w 252"/>
                <a:gd name="T113" fmla="*/ 0 h 235"/>
                <a:gd name="T114" fmla="*/ 0 w 252"/>
                <a:gd name="T115" fmla="*/ 0 h 235"/>
                <a:gd name="T116" fmla="*/ 0 w 252"/>
                <a:gd name="T117" fmla="*/ 0 h 235"/>
                <a:gd name="T118" fmla="*/ 0 w 252"/>
                <a:gd name="T119" fmla="*/ 0 h 235"/>
                <a:gd name="T120" fmla="*/ 0 w 252"/>
                <a:gd name="T121" fmla="*/ 0 h 2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"/>
                <a:gd name="T184" fmla="*/ 0 h 235"/>
                <a:gd name="T185" fmla="*/ 252 w 252"/>
                <a:gd name="T186" fmla="*/ 235 h 2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" h="235">
                  <a:moveTo>
                    <a:pt x="210" y="72"/>
                  </a:moveTo>
                  <a:lnTo>
                    <a:pt x="222" y="85"/>
                  </a:lnTo>
                  <a:lnTo>
                    <a:pt x="228" y="100"/>
                  </a:lnTo>
                  <a:lnTo>
                    <a:pt x="232" y="116"/>
                  </a:lnTo>
                  <a:lnTo>
                    <a:pt x="232" y="133"/>
                  </a:lnTo>
                  <a:lnTo>
                    <a:pt x="230" y="147"/>
                  </a:lnTo>
                  <a:lnTo>
                    <a:pt x="226" y="159"/>
                  </a:lnTo>
                  <a:lnTo>
                    <a:pt x="218" y="171"/>
                  </a:lnTo>
                  <a:lnTo>
                    <a:pt x="211" y="180"/>
                  </a:lnTo>
                  <a:lnTo>
                    <a:pt x="202" y="191"/>
                  </a:lnTo>
                  <a:lnTo>
                    <a:pt x="192" y="200"/>
                  </a:lnTo>
                  <a:lnTo>
                    <a:pt x="183" y="209"/>
                  </a:lnTo>
                  <a:lnTo>
                    <a:pt x="173" y="219"/>
                  </a:lnTo>
                  <a:lnTo>
                    <a:pt x="171" y="222"/>
                  </a:lnTo>
                  <a:lnTo>
                    <a:pt x="170" y="225"/>
                  </a:lnTo>
                  <a:lnTo>
                    <a:pt x="171" y="229"/>
                  </a:lnTo>
                  <a:lnTo>
                    <a:pt x="173" y="232"/>
                  </a:lnTo>
                  <a:lnTo>
                    <a:pt x="176" y="234"/>
                  </a:lnTo>
                  <a:lnTo>
                    <a:pt x="180" y="235"/>
                  </a:lnTo>
                  <a:lnTo>
                    <a:pt x="184" y="234"/>
                  </a:lnTo>
                  <a:lnTo>
                    <a:pt x="187" y="232"/>
                  </a:lnTo>
                  <a:lnTo>
                    <a:pt x="208" y="218"/>
                  </a:lnTo>
                  <a:lnTo>
                    <a:pt x="225" y="200"/>
                  </a:lnTo>
                  <a:lnTo>
                    <a:pt x="239" y="178"/>
                  </a:lnTo>
                  <a:lnTo>
                    <a:pt x="249" y="156"/>
                  </a:lnTo>
                  <a:lnTo>
                    <a:pt x="252" y="131"/>
                  </a:lnTo>
                  <a:lnTo>
                    <a:pt x="250" y="108"/>
                  </a:lnTo>
                  <a:lnTo>
                    <a:pt x="242" y="85"/>
                  </a:lnTo>
                  <a:lnTo>
                    <a:pt x="225" y="65"/>
                  </a:lnTo>
                  <a:lnTo>
                    <a:pt x="212" y="54"/>
                  </a:lnTo>
                  <a:lnTo>
                    <a:pt x="197" y="45"/>
                  </a:lnTo>
                  <a:lnTo>
                    <a:pt x="181" y="36"/>
                  </a:lnTo>
                  <a:lnTo>
                    <a:pt x="164" y="29"/>
                  </a:lnTo>
                  <a:lnTo>
                    <a:pt x="146" y="22"/>
                  </a:lnTo>
                  <a:lnTo>
                    <a:pt x="127" y="17"/>
                  </a:lnTo>
                  <a:lnTo>
                    <a:pt x="109" y="12"/>
                  </a:lnTo>
                  <a:lnTo>
                    <a:pt x="90" y="7"/>
                  </a:lnTo>
                  <a:lnTo>
                    <a:pt x="73" y="4"/>
                  </a:lnTo>
                  <a:lnTo>
                    <a:pt x="57" y="2"/>
                  </a:lnTo>
                  <a:lnTo>
                    <a:pt x="42" y="0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10" y="7"/>
                  </a:lnTo>
                  <a:lnTo>
                    <a:pt x="22" y="8"/>
                  </a:lnTo>
                  <a:lnTo>
                    <a:pt x="33" y="11"/>
                  </a:lnTo>
                  <a:lnTo>
                    <a:pt x="46" y="13"/>
                  </a:lnTo>
                  <a:lnTo>
                    <a:pt x="60" y="15"/>
                  </a:lnTo>
                  <a:lnTo>
                    <a:pt x="73" y="17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115" y="28"/>
                  </a:lnTo>
                  <a:lnTo>
                    <a:pt x="130" y="32"/>
                  </a:lnTo>
                  <a:lnTo>
                    <a:pt x="145" y="37"/>
                  </a:lnTo>
                  <a:lnTo>
                    <a:pt x="159" y="43"/>
                  </a:lnTo>
                  <a:lnTo>
                    <a:pt x="172" y="49"/>
                  </a:lnTo>
                  <a:lnTo>
                    <a:pt x="186" y="55"/>
                  </a:lnTo>
                  <a:lnTo>
                    <a:pt x="198" y="64"/>
                  </a:lnTo>
                  <a:lnTo>
                    <a:pt x="2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37" name="Freeform 630"/>
            <p:cNvSpPr>
              <a:spLocks/>
            </p:cNvSpPr>
            <p:nvPr/>
          </p:nvSpPr>
          <p:spPr bwMode="auto">
            <a:xfrm>
              <a:off x="4476" y="3366"/>
              <a:ext cx="13" cy="32"/>
            </a:xfrm>
            <a:custGeom>
              <a:avLst/>
              <a:gdLst>
                <a:gd name="T0" fmla="*/ 0 w 103"/>
                <a:gd name="T1" fmla="*/ 0 h 220"/>
                <a:gd name="T2" fmla="*/ 0 w 103"/>
                <a:gd name="T3" fmla="*/ 0 h 220"/>
                <a:gd name="T4" fmla="*/ 0 w 103"/>
                <a:gd name="T5" fmla="*/ 0 h 220"/>
                <a:gd name="T6" fmla="*/ 0 w 103"/>
                <a:gd name="T7" fmla="*/ 1 h 220"/>
                <a:gd name="T8" fmla="*/ 0 w 103"/>
                <a:gd name="T9" fmla="*/ 1 h 220"/>
                <a:gd name="T10" fmla="*/ 0 w 103"/>
                <a:gd name="T11" fmla="*/ 1 h 220"/>
                <a:gd name="T12" fmla="*/ 0 w 103"/>
                <a:gd name="T13" fmla="*/ 1 h 220"/>
                <a:gd name="T14" fmla="*/ 0 w 103"/>
                <a:gd name="T15" fmla="*/ 1 h 220"/>
                <a:gd name="T16" fmla="*/ 0 w 103"/>
                <a:gd name="T17" fmla="*/ 1 h 220"/>
                <a:gd name="T18" fmla="*/ 0 w 103"/>
                <a:gd name="T19" fmla="*/ 1 h 220"/>
                <a:gd name="T20" fmla="*/ 0 w 103"/>
                <a:gd name="T21" fmla="*/ 1 h 220"/>
                <a:gd name="T22" fmla="*/ 0 w 103"/>
                <a:gd name="T23" fmla="*/ 1 h 220"/>
                <a:gd name="T24" fmla="*/ 0 w 103"/>
                <a:gd name="T25" fmla="*/ 1 h 220"/>
                <a:gd name="T26" fmla="*/ 0 w 103"/>
                <a:gd name="T27" fmla="*/ 1 h 220"/>
                <a:gd name="T28" fmla="*/ 0 w 103"/>
                <a:gd name="T29" fmla="*/ 1 h 220"/>
                <a:gd name="T30" fmla="*/ 0 w 103"/>
                <a:gd name="T31" fmla="*/ 1 h 220"/>
                <a:gd name="T32" fmla="*/ 0 w 103"/>
                <a:gd name="T33" fmla="*/ 1 h 220"/>
                <a:gd name="T34" fmla="*/ 0 w 103"/>
                <a:gd name="T35" fmla="*/ 1 h 220"/>
                <a:gd name="T36" fmla="*/ 0 w 103"/>
                <a:gd name="T37" fmla="*/ 1 h 220"/>
                <a:gd name="T38" fmla="*/ 0 w 103"/>
                <a:gd name="T39" fmla="*/ 0 h 220"/>
                <a:gd name="T40" fmla="*/ 0 w 103"/>
                <a:gd name="T41" fmla="*/ 0 h 220"/>
                <a:gd name="T42" fmla="*/ 0 w 103"/>
                <a:gd name="T43" fmla="*/ 0 h 220"/>
                <a:gd name="T44" fmla="*/ 0 w 103"/>
                <a:gd name="T45" fmla="*/ 0 h 220"/>
                <a:gd name="T46" fmla="*/ 0 w 103"/>
                <a:gd name="T47" fmla="*/ 0 h 220"/>
                <a:gd name="T48" fmla="*/ 0 w 103"/>
                <a:gd name="T49" fmla="*/ 0 h 220"/>
                <a:gd name="T50" fmla="*/ 0 w 103"/>
                <a:gd name="T51" fmla="*/ 0 h 220"/>
                <a:gd name="T52" fmla="*/ 0 w 103"/>
                <a:gd name="T53" fmla="*/ 0 h 220"/>
                <a:gd name="T54" fmla="*/ 0 w 103"/>
                <a:gd name="T55" fmla="*/ 0 h 220"/>
                <a:gd name="T56" fmla="*/ 0 w 103"/>
                <a:gd name="T57" fmla="*/ 0 h 220"/>
                <a:gd name="T58" fmla="*/ 0 w 103"/>
                <a:gd name="T59" fmla="*/ 0 h 220"/>
                <a:gd name="T60" fmla="*/ 0 w 103"/>
                <a:gd name="T61" fmla="*/ 0 h 220"/>
                <a:gd name="T62" fmla="*/ 0 w 103"/>
                <a:gd name="T63" fmla="*/ 0 h 220"/>
                <a:gd name="T64" fmla="*/ 0 w 103"/>
                <a:gd name="T65" fmla="*/ 0 h 220"/>
                <a:gd name="T66" fmla="*/ 0 w 103"/>
                <a:gd name="T67" fmla="*/ 0 h 220"/>
                <a:gd name="T68" fmla="*/ 0 w 103"/>
                <a:gd name="T69" fmla="*/ 0 h 220"/>
                <a:gd name="T70" fmla="*/ 0 w 103"/>
                <a:gd name="T71" fmla="*/ 0 h 220"/>
                <a:gd name="T72" fmla="*/ 0 w 103"/>
                <a:gd name="T73" fmla="*/ 0 h 220"/>
                <a:gd name="T74" fmla="*/ 0 w 103"/>
                <a:gd name="T75" fmla="*/ 0 h 220"/>
                <a:gd name="T76" fmla="*/ 0 w 103"/>
                <a:gd name="T77" fmla="*/ 0 h 220"/>
                <a:gd name="T78" fmla="*/ 0 w 103"/>
                <a:gd name="T79" fmla="*/ 0 h 220"/>
                <a:gd name="T80" fmla="*/ 0 w 103"/>
                <a:gd name="T81" fmla="*/ 0 h 2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"/>
                <a:gd name="T124" fmla="*/ 0 h 220"/>
                <a:gd name="T125" fmla="*/ 103 w 103"/>
                <a:gd name="T126" fmla="*/ 220 h 2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" h="220">
                  <a:moveTo>
                    <a:pt x="0" y="120"/>
                  </a:moveTo>
                  <a:lnTo>
                    <a:pt x="0" y="138"/>
                  </a:lnTo>
                  <a:lnTo>
                    <a:pt x="4" y="155"/>
                  </a:lnTo>
                  <a:lnTo>
                    <a:pt x="12" y="171"/>
                  </a:lnTo>
                  <a:lnTo>
                    <a:pt x="22" y="185"/>
                  </a:lnTo>
                  <a:lnTo>
                    <a:pt x="35" y="197"/>
                  </a:lnTo>
                  <a:lnTo>
                    <a:pt x="50" y="207"/>
                  </a:lnTo>
                  <a:lnTo>
                    <a:pt x="66" y="215"/>
                  </a:lnTo>
                  <a:lnTo>
                    <a:pt x="83" y="219"/>
                  </a:lnTo>
                  <a:lnTo>
                    <a:pt x="89" y="220"/>
                  </a:lnTo>
                  <a:lnTo>
                    <a:pt x="94" y="218"/>
                  </a:lnTo>
                  <a:lnTo>
                    <a:pt x="98" y="215"/>
                  </a:lnTo>
                  <a:lnTo>
                    <a:pt x="100" y="211"/>
                  </a:lnTo>
                  <a:lnTo>
                    <a:pt x="100" y="205"/>
                  </a:lnTo>
                  <a:lnTo>
                    <a:pt x="99" y="200"/>
                  </a:lnTo>
                  <a:lnTo>
                    <a:pt x="96" y="196"/>
                  </a:lnTo>
                  <a:lnTo>
                    <a:pt x="91" y="193"/>
                  </a:lnTo>
                  <a:lnTo>
                    <a:pt x="74" y="187"/>
                  </a:lnTo>
                  <a:lnTo>
                    <a:pt x="58" y="178"/>
                  </a:lnTo>
                  <a:lnTo>
                    <a:pt x="45" y="167"/>
                  </a:lnTo>
                  <a:lnTo>
                    <a:pt x="36" y="154"/>
                  </a:lnTo>
                  <a:lnTo>
                    <a:pt x="30" y="138"/>
                  </a:lnTo>
                  <a:lnTo>
                    <a:pt x="27" y="121"/>
                  </a:lnTo>
                  <a:lnTo>
                    <a:pt x="27" y="103"/>
                  </a:lnTo>
                  <a:lnTo>
                    <a:pt x="32" y="83"/>
                  </a:lnTo>
                  <a:lnTo>
                    <a:pt x="39" y="69"/>
                  </a:lnTo>
                  <a:lnTo>
                    <a:pt x="51" y="56"/>
                  </a:lnTo>
                  <a:lnTo>
                    <a:pt x="63" y="43"/>
                  </a:lnTo>
                  <a:lnTo>
                    <a:pt x="77" y="31"/>
                  </a:lnTo>
                  <a:lnTo>
                    <a:pt x="89" y="21"/>
                  </a:lnTo>
                  <a:lnTo>
                    <a:pt x="98" y="12"/>
                  </a:lnTo>
                  <a:lnTo>
                    <a:pt x="103" y="5"/>
                  </a:lnTo>
                  <a:lnTo>
                    <a:pt x="103" y="0"/>
                  </a:lnTo>
                  <a:lnTo>
                    <a:pt x="92" y="4"/>
                  </a:lnTo>
                  <a:lnTo>
                    <a:pt x="77" y="12"/>
                  </a:lnTo>
                  <a:lnTo>
                    <a:pt x="61" y="25"/>
                  </a:lnTo>
                  <a:lnTo>
                    <a:pt x="44" y="40"/>
                  </a:lnTo>
                  <a:lnTo>
                    <a:pt x="29" y="57"/>
                  </a:lnTo>
                  <a:lnTo>
                    <a:pt x="16" y="77"/>
                  </a:lnTo>
                  <a:lnTo>
                    <a:pt x="6" y="9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38" name="Freeform 631"/>
            <p:cNvSpPr>
              <a:spLocks/>
            </p:cNvSpPr>
            <p:nvPr/>
          </p:nvSpPr>
          <p:spPr bwMode="auto">
            <a:xfrm>
              <a:off x="4565" y="3346"/>
              <a:ext cx="28" cy="41"/>
            </a:xfrm>
            <a:custGeom>
              <a:avLst/>
              <a:gdLst>
                <a:gd name="T0" fmla="*/ 0 w 220"/>
                <a:gd name="T1" fmla="*/ 0 h 288"/>
                <a:gd name="T2" fmla="*/ 0 w 220"/>
                <a:gd name="T3" fmla="*/ 0 h 288"/>
                <a:gd name="T4" fmla="*/ 0 w 220"/>
                <a:gd name="T5" fmla="*/ 0 h 288"/>
                <a:gd name="T6" fmla="*/ 0 w 220"/>
                <a:gd name="T7" fmla="*/ 1 h 288"/>
                <a:gd name="T8" fmla="*/ 0 w 220"/>
                <a:gd name="T9" fmla="*/ 1 h 288"/>
                <a:gd name="T10" fmla="*/ 0 w 220"/>
                <a:gd name="T11" fmla="*/ 1 h 288"/>
                <a:gd name="T12" fmla="*/ 0 w 220"/>
                <a:gd name="T13" fmla="*/ 1 h 288"/>
                <a:gd name="T14" fmla="*/ 0 w 220"/>
                <a:gd name="T15" fmla="*/ 1 h 288"/>
                <a:gd name="T16" fmla="*/ 0 w 220"/>
                <a:gd name="T17" fmla="*/ 1 h 288"/>
                <a:gd name="T18" fmla="*/ 0 w 220"/>
                <a:gd name="T19" fmla="*/ 1 h 288"/>
                <a:gd name="T20" fmla="*/ 0 w 220"/>
                <a:gd name="T21" fmla="*/ 1 h 288"/>
                <a:gd name="T22" fmla="*/ 0 w 220"/>
                <a:gd name="T23" fmla="*/ 1 h 288"/>
                <a:gd name="T24" fmla="*/ 0 w 220"/>
                <a:gd name="T25" fmla="*/ 1 h 288"/>
                <a:gd name="T26" fmla="*/ 0 w 220"/>
                <a:gd name="T27" fmla="*/ 1 h 288"/>
                <a:gd name="T28" fmla="*/ 0 w 220"/>
                <a:gd name="T29" fmla="*/ 1 h 288"/>
                <a:gd name="T30" fmla="*/ 0 w 220"/>
                <a:gd name="T31" fmla="*/ 1 h 288"/>
                <a:gd name="T32" fmla="*/ 0 w 220"/>
                <a:gd name="T33" fmla="*/ 1 h 288"/>
                <a:gd name="T34" fmla="*/ 0 w 220"/>
                <a:gd name="T35" fmla="*/ 1 h 288"/>
                <a:gd name="T36" fmla="*/ 1 w 220"/>
                <a:gd name="T37" fmla="*/ 1 h 288"/>
                <a:gd name="T38" fmla="*/ 1 w 220"/>
                <a:gd name="T39" fmla="*/ 0 h 288"/>
                <a:gd name="T40" fmla="*/ 0 w 220"/>
                <a:gd name="T41" fmla="*/ 0 h 288"/>
                <a:gd name="T42" fmla="*/ 0 w 220"/>
                <a:gd name="T43" fmla="*/ 0 h 288"/>
                <a:gd name="T44" fmla="*/ 0 w 220"/>
                <a:gd name="T45" fmla="*/ 0 h 288"/>
                <a:gd name="T46" fmla="*/ 0 w 220"/>
                <a:gd name="T47" fmla="*/ 0 h 288"/>
                <a:gd name="T48" fmla="*/ 0 w 220"/>
                <a:gd name="T49" fmla="*/ 0 h 288"/>
                <a:gd name="T50" fmla="*/ 0 w 220"/>
                <a:gd name="T51" fmla="*/ 0 h 288"/>
                <a:gd name="T52" fmla="*/ 0 w 220"/>
                <a:gd name="T53" fmla="*/ 0 h 288"/>
                <a:gd name="T54" fmla="*/ 0 w 220"/>
                <a:gd name="T55" fmla="*/ 0 h 288"/>
                <a:gd name="T56" fmla="*/ 0 w 220"/>
                <a:gd name="T57" fmla="*/ 0 h 288"/>
                <a:gd name="T58" fmla="*/ 0 w 220"/>
                <a:gd name="T59" fmla="*/ 0 h 288"/>
                <a:gd name="T60" fmla="*/ 0 w 220"/>
                <a:gd name="T61" fmla="*/ 0 h 288"/>
                <a:gd name="T62" fmla="*/ 0 w 220"/>
                <a:gd name="T63" fmla="*/ 0 h 288"/>
                <a:gd name="T64" fmla="*/ 0 w 220"/>
                <a:gd name="T65" fmla="*/ 0 h 288"/>
                <a:gd name="T66" fmla="*/ 0 w 220"/>
                <a:gd name="T67" fmla="*/ 0 h 288"/>
                <a:gd name="T68" fmla="*/ 0 w 220"/>
                <a:gd name="T69" fmla="*/ 0 h 288"/>
                <a:gd name="T70" fmla="*/ 0 w 220"/>
                <a:gd name="T71" fmla="*/ 0 h 288"/>
                <a:gd name="T72" fmla="*/ 0 w 220"/>
                <a:gd name="T73" fmla="*/ 0 h 288"/>
                <a:gd name="T74" fmla="*/ 0 w 220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0"/>
                <a:gd name="T115" fmla="*/ 0 h 288"/>
                <a:gd name="T116" fmla="*/ 220 w 220"/>
                <a:gd name="T117" fmla="*/ 288 h 2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0" h="288">
                  <a:moveTo>
                    <a:pt x="179" y="108"/>
                  </a:moveTo>
                  <a:lnTo>
                    <a:pt x="186" y="115"/>
                  </a:lnTo>
                  <a:lnTo>
                    <a:pt x="191" y="124"/>
                  </a:lnTo>
                  <a:lnTo>
                    <a:pt x="196" y="133"/>
                  </a:lnTo>
                  <a:lnTo>
                    <a:pt x="200" y="143"/>
                  </a:lnTo>
                  <a:lnTo>
                    <a:pt x="202" y="153"/>
                  </a:lnTo>
                  <a:lnTo>
                    <a:pt x="201" y="163"/>
                  </a:lnTo>
                  <a:lnTo>
                    <a:pt x="199" y="174"/>
                  </a:lnTo>
                  <a:lnTo>
                    <a:pt x="193" y="184"/>
                  </a:lnTo>
                  <a:lnTo>
                    <a:pt x="186" y="194"/>
                  </a:lnTo>
                  <a:lnTo>
                    <a:pt x="178" y="204"/>
                  </a:lnTo>
                  <a:lnTo>
                    <a:pt x="168" y="213"/>
                  </a:lnTo>
                  <a:lnTo>
                    <a:pt x="159" y="221"/>
                  </a:lnTo>
                  <a:lnTo>
                    <a:pt x="148" y="229"/>
                  </a:lnTo>
                  <a:lnTo>
                    <a:pt x="138" y="237"/>
                  </a:lnTo>
                  <a:lnTo>
                    <a:pt x="127" y="246"/>
                  </a:lnTo>
                  <a:lnTo>
                    <a:pt x="118" y="255"/>
                  </a:lnTo>
                  <a:lnTo>
                    <a:pt x="115" y="258"/>
                  </a:lnTo>
                  <a:lnTo>
                    <a:pt x="112" y="263"/>
                  </a:lnTo>
                  <a:lnTo>
                    <a:pt x="110" y="267"/>
                  </a:lnTo>
                  <a:lnTo>
                    <a:pt x="108" y="271"/>
                  </a:lnTo>
                  <a:lnTo>
                    <a:pt x="107" y="276"/>
                  </a:lnTo>
                  <a:lnTo>
                    <a:pt x="107" y="280"/>
                  </a:lnTo>
                  <a:lnTo>
                    <a:pt x="109" y="284"/>
                  </a:lnTo>
                  <a:lnTo>
                    <a:pt x="112" y="287"/>
                  </a:lnTo>
                  <a:lnTo>
                    <a:pt x="117" y="288"/>
                  </a:lnTo>
                  <a:lnTo>
                    <a:pt x="121" y="288"/>
                  </a:lnTo>
                  <a:lnTo>
                    <a:pt x="124" y="287"/>
                  </a:lnTo>
                  <a:lnTo>
                    <a:pt x="127" y="284"/>
                  </a:lnTo>
                  <a:lnTo>
                    <a:pt x="138" y="271"/>
                  </a:lnTo>
                  <a:lnTo>
                    <a:pt x="149" y="261"/>
                  </a:lnTo>
                  <a:lnTo>
                    <a:pt x="161" y="250"/>
                  </a:lnTo>
                  <a:lnTo>
                    <a:pt x="173" y="239"/>
                  </a:lnTo>
                  <a:lnTo>
                    <a:pt x="185" y="229"/>
                  </a:lnTo>
                  <a:lnTo>
                    <a:pt x="196" y="217"/>
                  </a:lnTo>
                  <a:lnTo>
                    <a:pt x="206" y="204"/>
                  </a:lnTo>
                  <a:lnTo>
                    <a:pt x="213" y="190"/>
                  </a:lnTo>
                  <a:lnTo>
                    <a:pt x="219" y="173"/>
                  </a:lnTo>
                  <a:lnTo>
                    <a:pt x="220" y="157"/>
                  </a:lnTo>
                  <a:lnTo>
                    <a:pt x="218" y="141"/>
                  </a:lnTo>
                  <a:lnTo>
                    <a:pt x="212" y="125"/>
                  </a:lnTo>
                  <a:lnTo>
                    <a:pt x="204" y="111"/>
                  </a:lnTo>
                  <a:lnTo>
                    <a:pt x="194" y="97"/>
                  </a:lnTo>
                  <a:lnTo>
                    <a:pt x="182" y="86"/>
                  </a:lnTo>
                  <a:lnTo>
                    <a:pt x="168" y="77"/>
                  </a:lnTo>
                  <a:lnTo>
                    <a:pt x="158" y="70"/>
                  </a:lnTo>
                  <a:lnTo>
                    <a:pt x="146" y="64"/>
                  </a:lnTo>
                  <a:lnTo>
                    <a:pt x="134" y="56"/>
                  </a:lnTo>
                  <a:lnTo>
                    <a:pt x="122" y="50"/>
                  </a:lnTo>
                  <a:lnTo>
                    <a:pt x="109" y="43"/>
                  </a:lnTo>
                  <a:lnTo>
                    <a:pt x="96" y="36"/>
                  </a:lnTo>
                  <a:lnTo>
                    <a:pt x="83" y="29"/>
                  </a:lnTo>
                  <a:lnTo>
                    <a:pt x="70" y="22"/>
                  </a:lnTo>
                  <a:lnTo>
                    <a:pt x="59" y="17"/>
                  </a:lnTo>
                  <a:lnTo>
                    <a:pt x="47" y="12"/>
                  </a:lnTo>
                  <a:lnTo>
                    <a:pt x="36" y="7"/>
                  </a:lnTo>
                  <a:lnTo>
                    <a:pt x="26" y="4"/>
                  </a:lnTo>
                  <a:lnTo>
                    <a:pt x="18" y="1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9" y="7"/>
                  </a:lnTo>
                  <a:lnTo>
                    <a:pt x="20" y="13"/>
                  </a:lnTo>
                  <a:lnTo>
                    <a:pt x="31" y="18"/>
                  </a:lnTo>
                  <a:lnTo>
                    <a:pt x="42" y="23"/>
                  </a:lnTo>
                  <a:lnTo>
                    <a:pt x="54" y="29"/>
                  </a:lnTo>
                  <a:lnTo>
                    <a:pt x="65" y="34"/>
                  </a:lnTo>
                  <a:lnTo>
                    <a:pt x="77" y="40"/>
                  </a:lnTo>
                  <a:lnTo>
                    <a:pt x="88" y="47"/>
                  </a:lnTo>
                  <a:lnTo>
                    <a:pt x="101" y="53"/>
                  </a:lnTo>
                  <a:lnTo>
                    <a:pt x="112" y="60"/>
                  </a:lnTo>
                  <a:lnTo>
                    <a:pt x="124" y="66"/>
                  </a:lnTo>
                  <a:lnTo>
                    <a:pt x="136" y="74"/>
                  </a:lnTo>
                  <a:lnTo>
                    <a:pt x="147" y="82"/>
                  </a:lnTo>
                  <a:lnTo>
                    <a:pt x="158" y="90"/>
                  </a:lnTo>
                  <a:lnTo>
                    <a:pt x="168" y="98"/>
                  </a:lnTo>
                  <a:lnTo>
                    <a:pt x="179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39" name="Freeform 632"/>
            <p:cNvSpPr>
              <a:spLocks/>
            </p:cNvSpPr>
            <p:nvPr/>
          </p:nvSpPr>
          <p:spPr bwMode="auto">
            <a:xfrm>
              <a:off x="4538" y="3409"/>
              <a:ext cx="107" cy="71"/>
            </a:xfrm>
            <a:custGeom>
              <a:avLst/>
              <a:gdLst>
                <a:gd name="T0" fmla="*/ 0 w 1070"/>
                <a:gd name="T1" fmla="*/ 0 h 844"/>
                <a:gd name="T2" fmla="*/ 1 w 1070"/>
                <a:gd name="T3" fmla="*/ 0 h 844"/>
                <a:gd name="T4" fmla="*/ 1 w 1070"/>
                <a:gd name="T5" fmla="*/ 1 h 844"/>
                <a:gd name="T6" fmla="*/ 0 w 1070"/>
                <a:gd name="T7" fmla="*/ 0 h 844"/>
                <a:gd name="T8" fmla="*/ 0 w 1070"/>
                <a:gd name="T9" fmla="*/ 0 h 8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0"/>
                <a:gd name="T16" fmla="*/ 0 h 844"/>
                <a:gd name="T17" fmla="*/ 1070 w 1070"/>
                <a:gd name="T18" fmla="*/ 844 h 8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0" h="844">
                  <a:moveTo>
                    <a:pt x="141" y="0"/>
                  </a:moveTo>
                  <a:lnTo>
                    <a:pt x="1070" y="194"/>
                  </a:lnTo>
                  <a:lnTo>
                    <a:pt x="919" y="844"/>
                  </a:lnTo>
                  <a:lnTo>
                    <a:pt x="0" y="62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0" name="Freeform 633"/>
            <p:cNvSpPr>
              <a:spLocks/>
            </p:cNvSpPr>
            <p:nvPr/>
          </p:nvSpPr>
          <p:spPr bwMode="auto">
            <a:xfrm>
              <a:off x="4547" y="3411"/>
              <a:ext cx="82" cy="28"/>
            </a:xfrm>
            <a:custGeom>
              <a:avLst/>
              <a:gdLst>
                <a:gd name="T0" fmla="*/ 0 w 819"/>
                <a:gd name="T1" fmla="*/ 0 h 333"/>
                <a:gd name="T2" fmla="*/ 1 w 819"/>
                <a:gd name="T3" fmla="*/ 0 h 333"/>
                <a:gd name="T4" fmla="*/ 0 w 819"/>
                <a:gd name="T5" fmla="*/ 0 h 333"/>
                <a:gd name="T6" fmla="*/ 0 w 819"/>
                <a:gd name="T7" fmla="*/ 0 h 333"/>
                <a:gd name="T8" fmla="*/ 0 w 819"/>
                <a:gd name="T9" fmla="*/ 0 h 3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9"/>
                <a:gd name="T16" fmla="*/ 0 h 333"/>
                <a:gd name="T17" fmla="*/ 819 w 819"/>
                <a:gd name="T18" fmla="*/ 333 h 3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9" h="333">
                  <a:moveTo>
                    <a:pt x="97" y="0"/>
                  </a:moveTo>
                  <a:lnTo>
                    <a:pt x="819" y="139"/>
                  </a:lnTo>
                  <a:lnTo>
                    <a:pt x="172" y="98"/>
                  </a:lnTo>
                  <a:lnTo>
                    <a:pt x="0" y="333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1" name="Freeform 634"/>
            <p:cNvSpPr>
              <a:spLocks/>
            </p:cNvSpPr>
            <p:nvPr/>
          </p:nvSpPr>
          <p:spPr bwMode="auto">
            <a:xfrm>
              <a:off x="4527" y="3494"/>
              <a:ext cx="108" cy="26"/>
            </a:xfrm>
            <a:custGeom>
              <a:avLst/>
              <a:gdLst>
                <a:gd name="T0" fmla="*/ 0 w 1083"/>
                <a:gd name="T1" fmla="*/ 0 h 306"/>
                <a:gd name="T2" fmla="*/ 1 w 1083"/>
                <a:gd name="T3" fmla="*/ 0 h 306"/>
                <a:gd name="T4" fmla="*/ 1 w 1083"/>
                <a:gd name="T5" fmla="*/ 0 h 306"/>
                <a:gd name="T6" fmla="*/ 0 w 1083"/>
                <a:gd name="T7" fmla="*/ 0 h 306"/>
                <a:gd name="T8" fmla="*/ 0 w 1083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306"/>
                <a:gd name="T17" fmla="*/ 1083 w 1083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306">
                  <a:moveTo>
                    <a:pt x="34" y="0"/>
                  </a:moveTo>
                  <a:lnTo>
                    <a:pt x="1083" y="261"/>
                  </a:lnTo>
                  <a:lnTo>
                    <a:pt x="1055" y="306"/>
                  </a:lnTo>
                  <a:lnTo>
                    <a:pt x="0" y="2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2" name="Freeform 635"/>
            <p:cNvSpPr>
              <a:spLocks/>
            </p:cNvSpPr>
            <p:nvPr/>
          </p:nvSpPr>
          <p:spPr bwMode="auto">
            <a:xfrm>
              <a:off x="4517" y="3502"/>
              <a:ext cx="109" cy="26"/>
            </a:xfrm>
            <a:custGeom>
              <a:avLst/>
              <a:gdLst>
                <a:gd name="T0" fmla="*/ 0 w 1088"/>
                <a:gd name="T1" fmla="*/ 0 h 311"/>
                <a:gd name="T2" fmla="*/ 1 w 1088"/>
                <a:gd name="T3" fmla="*/ 0 h 311"/>
                <a:gd name="T4" fmla="*/ 1 w 1088"/>
                <a:gd name="T5" fmla="*/ 0 h 311"/>
                <a:gd name="T6" fmla="*/ 0 w 1088"/>
                <a:gd name="T7" fmla="*/ 0 h 311"/>
                <a:gd name="T8" fmla="*/ 0 w 1088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8"/>
                <a:gd name="T16" fmla="*/ 0 h 311"/>
                <a:gd name="T17" fmla="*/ 1088 w 1088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8" h="311">
                  <a:moveTo>
                    <a:pt x="39" y="0"/>
                  </a:moveTo>
                  <a:lnTo>
                    <a:pt x="1088" y="260"/>
                  </a:lnTo>
                  <a:lnTo>
                    <a:pt x="1055" y="311"/>
                  </a:lnTo>
                  <a:lnTo>
                    <a:pt x="0" y="3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3" name="Freeform 636"/>
            <p:cNvSpPr>
              <a:spLocks/>
            </p:cNvSpPr>
            <p:nvPr/>
          </p:nvSpPr>
          <p:spPr bwMode="auto">
            <a:xfrm>
              <a:off x="4534" y="3526"/>
              <a:ext cx="16" cy="6"/>
            </a:xfrm>
            <a:custGeom>
              <a:avLst/>
              <a:gdLst>
                <a:gd name="T0" fmla="*/ 0 w 164"/>
                <a:gd name="T1" fmla="*/ 0 h 72"/>
                <a:gd name="T2" fmla="*/ 0 w 164"/>
                <a:gd name="T3" fmla="*/ 0 h 72"/>
                <a:gd name="T4" fmla="*/ 0 w 164"/>
                <a:gd name="T5" fmla="*/ 0 h 72"/>
                <a:gd name="T6" fmla="*/ 0 w 164"/>
                <a:gd name="T7" fmla="*/ 0 h 72"/>
                <a:gd name="T8" fmla="*/ 0 w 164"/>
                <a:gd name="T9" fmla="*/ 0 h 72"/>
                <a:gd name="T10" fmla="*/ 0 w 164"/>
                <a:gd name="T11" fmla="*/ 0 h 72"/>
                <a:gd name="T12" fmla="*/ 0 w 164"/>
                <a:gd name="T13" fmla="*/ 0 h 72"/>
                <a:gd name="T14" fmla="*/ 0 w 164"/>
                <a:gd name="T15" fmla="*/ 0 h 72"/>
                <a:gd name="T16" fmla="*/ 0 w 164"/>
                <a:gd name="T17" fmla="*/ 0 h 72"/>
                <a:gd name="T18" fmla="*/ 0 w 164"/>
                <a:gd name="T19" fmla="*/ 0 h 72"/>
                <a:gd name="T20" fmla="*/ 0 w 164"/>
                <a:gd name="T21" fmla="*/ 0 h 72"/>
                <a:gd name="T22" fmla="*/ 0 w 164"/>
                <a:gd name="T23" fmla="*/ 0 h 72"/>
                <a:gd name="T24" fmla="*/ 0 w 164"/>
                <a:gd name="T25" fmla="*/ 0 h 72"/>
                <a:gd name="T26" fmla="*/ 0 w 164"/>
                <a:gd name="T27" fmla="*/ 0 h 72"/>
                <a:gd name="T28" fmla="*/ 0 w 164"/>
                <a:gd name="T29" fmla="*/ 0 h 72"/>
                <a:gd name="T30" fmla="*/ 0 w 164"/>
                <a:gd name="T31" fmla="*/ 0 h 72"/>
                <a:gd name="T32" fmla="*/ 0 w 164"/>
                <a:gd name="T33" fmla="*/ 0 h 72"/>
                <a:gd name="T34" fmla="*/ 0 w 164"/>
                <a:gd name="T35" fmla="*/ 0 h 72"/>
                <a:gd name="T36" fmla="*/ 0 w 164"/>
                <a:gd name="T37" fmla="*/ 0 h 72"/>
                <a:gd name="T38" fmla="*/ 0 w 164"/>
                <a:gd name="T39" fmla="*/ 0 h 72"/>
                <a:gd name="T40" fmla="*/ 0 w 164"/>
                <a:gd name="T41" fmla="*/ 0 h 72"/>
                <a:gd name="T42" fmla="*/ 0 w 164"/>
                <a:gd name="T43" fmla="*/ 0 h 72"/>
                <a:gd name="T44" fmla="*/ 0 w 164"/>
                <a:gd name="T45" fmla="*/ 0 h 72"/>
                <a:gd name="T46" fmla="*/ 0 w 164"/>
                <a:gd name="T47" fmla="*/ 0 h 72"/>
                <a:gd name="T48" fmla="*/ 0 w 164"/>
                <a:gd name="T49" fmla="*/ 0 h 72"/>
                <a:gd name="T50" fmla="*/ 0 w 164"/>
                <a:gd name="T51" fmla="*/ 0 h 72"/>
                <a:gd name="T52" fmla="*/ 0 w 164"/>
                <a:gd name="T53" fmla="*/ 0 h 72"/>
                <a:gd name="T54" fmla="*/ 0 w 164"/>
                <a:gd name="T55" fmla="*/ 0 h 72"/>
                <a:gd name="T56" fmla="*/ 0 w 164"/>
                <a:gd name="T57" fmla="*/ 0 h 72"/>
                <a:gd name="T58" fmla="*/ 0 w 164"/>
                <a:gd name="T59" fmla="*/ 0 h 72"/>
                <a:gd name="T60" fmla="*/ 0 w 164"/>
                <a:gd name="T61" fmla="*/ 0 h 72"/>
                <a:gd name="T62" fmla="*/ 0 w 164"/>
                <a:gd name="T63" fmla="*/ 0 h 72"/>
                <a:gd name="T64" fmla="*/ 0 w 164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4"/>
                <a:gd name="T100" fmla="*/ 0 h 72"/>
                <a:gd name="T101" fmla="*/ 164 w 164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4" h="72">
                  <a:moveTo>
                    <a:pt x="16" y="1"/>
                  </a:moveTo>
                  <a:lnTo>
                    <a:pt x="21" y="1"/>
                  </a:lnTo>
                  <a:lnTo>
                    <a:pt x="35" y="0"/>
                  </a:lnTo>
                  <a:lnTo>
                    <a:pt x="54" y="0"/>
                  </a:lnTo>
                  <a:lnTo>
                    <a:pt x="78" y="2"/>
                  </a:lnTo>
                  <a:lnTo>
                    <a:pt x="104" y="7"/>
                  </a:lnTo>
                  <a:lnTo>
                    <a:pt x="128" y="17"/>
                  </a:lnTo>
                  <a:lnTo>
                    <a:pt x="149" y="31"/>
                  </a:lnTo>
                  <a:lnTo>
                    <a:pt x="164" y="51"/>
                  </a:lnTo>
                  <a:lnTo>
                    <a:pt x="164" y="52"/>
                  </a:lnTo>
                  <a:lnTo>
                    <a:pt x="164" y="57"/>
                  </a:lnTo>
                  <a:lnTo>
                    <a:pt x="163" y="62"/>
                  </a:lnTo>
                  <a:lnTo>
                    <a:pt x="161" y="67"/>
                  </a:lnTo>
                  <a:lnTo>
                    <a:pt x="156" y="71"/>
                  </a:lnTo>
                  <a:lnTo>
                    <a:pt x="149" y="72"/>
                  </a:lnTo>
                  <a:lnTo>
                    <a:pt x="138" y="71"/>
                  </a:lnTo>
                  <a:lnTo>
                    <a:pt x="124" y="65"/>
                  </a:lnTo>
                  <a:lnTo>
                    <a:pt x="124" y="63"/>
                  </a:lnTo>
                  <a:lnTo>
                    <a:pt x="123" y="59"/>
                  </a:lnTo>
                  <a:lnTo>
                    <a:pt x="120" y="52"/>
                  </a:lnTo>
                  <a:lnTo>
                    <a:pt x="113" y="45"/>
                  </a:lnTo>
                  <a:lnTo>
                    <a:pt x="100" y="38"/>
                  </a:lnTo>
                  <a:lnTo>
                    <a:pt x="81" y="32"/>
                  </a:lnTo>
                  <a:lnTo>
                    <a:pt x="55" y="29"/>
                  </a:lnTo>
                  <a:lnTo>
                    <a:pt x="20" y="29"/>
                  </a:lnTo>
                  <a:lnTo>
                    <a:pt x="18" y="29"/>
                  </a:lnTo>
                  <a:lnTo>
                    <a:pt x="14" y="27"/>
                  </a:lnTo>
                  <a:lnTo>
                    <a:pt x="9" y="25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5" y="7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4" name="Freeform 637"/>
            <p:cNvSpPr>
              <a:spLocks/>
            </p:cNvSpPr>
            <p:nvPr/>
          </p:nvSpPr>
          <p:spPr bwMode="auto">
            <a:xfrm>
              <a:off x="4537" y="3483"/>
              <a:ext cx="15" cy="9"/>
            </a:xfrm>
            <a:custGeom>
              <a:avLst/>
              <a:gdLst>
                <a:gd name="T0" fmla="*/ 0 w 146"/>
                <a:gd name="T1" fmla="*/ 0 h 109"/>
                <a:gd name="T2" fmla="*/ 0 w 146"/>
                <a:gd name="T3" fmla="*/ 0 h 109"/>
                <a:gd name="T4" fmla="*/ 0 w 146"/>
                <a:gd name="T5" fmla="*/ 0 h 109"/>
                <a:gd name="T6" fmla="*/ 0 w 146"/>
                <a:gd name="T7" fmla="*/ 0 h 109"/>
                <a:gd name="T8" fmla="*/ 0 w 146"/>
                <a:gd name="T9" fmla="*/ 0 h 109"/>
                <a:gd name="T10" fmla="*/ 0 w 146"/>
                <a:gd name="T11" fmla="*/ 0 h 109"/>
                <a:gd name="T12" fmla="*/ 0 w 146"/>
                <a:gd name="T13" fmla="*/ 0 h 109"/>
                <a:gd name="T14" fmla="*/ 0 w 146"/>
                <a:gd name="T15" fmla="*/ 0 h 109"/>
                <a:gd name="T16" fmla="*/ 0 w 146"/>
                <a:gd name="T17" fmla="*/ 0 h 109"/>
                <a:gd name="T18" fmla="*/ 0 w 146"/>
                <a:gd name="T19" fmla="*/ 0 h 109"/>
                <a:gd name="T20" fmla="*/ 0 w 146"/>
                <a:gd name="T21" fmla="*/ 0 h 109"/>
                <a:gd name="T22" fmla="*/ 0 w 146"/>
                <a:gd name="T23" fmla="*/ 0 h 109"/>
                <a:gd name="T24" fmla="*/ 0 w 146"/>
                <a:gd name="T25" fmla="*/ 0 h 109"/>
                <a:gd name="T26" fmla="*/ 0 w 146"/>
                <a:gd name="T27" fmla="*/ 0 h 109"/>
                <a:gd name="T28" fmla="*/ 0 w 146"/>
                <a:gd name="T29" fmla="*/ 0 h 109"/>
                <a:gd name="T30" fmla="*/ 0 w 146"/>
                <a:gd name="T31" fmla="*/ 0 h 109"/>
                <a:gd name="T32" fmla="*/ 0 w 146"/>
                <a:gd name="T33" fmla="*/ 0 h 109"/>
                <a:gd name="T34" fmla="*/ 0 w 146"/>
                <a:gd name="T35" fmla="*/ 0 h 109"/>
                <a:gd name="T36" fmla="*/ 0 w 146"/>
                <a:gd name="T37" fmla="*/ 0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09"/>
                <a:gd name="T59" fmla="*/ 146 w 146"/>
                <a:gd name="T60" fmla="*/ 109 h 10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09">
                  <a:moveTo>
                    <a:pt x="45" y="0"/>
                  </a:moveTo>
                  <a:lnTo>
                    <a:pt x="42" y="0"/>
                  </a:lnTo>
                  <a:lnTo>
                    <a:pt x="35" y="3"/>
                  </a:lnTo>
                  <a:lnTo>
                    <a:pt x="26" y="7"/>
                  </a:lnTo>
                  <a:lnTo>
                    <a:pt x="15" y="14"/>
                  </a:lnTo>
                  <a:lnTo>
                    <a:pt x="6" y="24"/>
                  </a:lnTo>
                  <a:lnTo>
                    <a:pt x="1" y="39"/>
                  </a:lnTo>
                  <a:lnTo>
                    <a:pt x="0" y="59"/>
                  </a:lnTo>
                  <a:lnTo>
                    <a:pt x="6" y="85"/>
                  </a:lnTo>
                  <a:lnTo>
                    <a:pt x="85" y="109"/>
                  </a:lnTo>
                  <a:lnTo>
                    <a:pt x="84" y="104"/>
                  </a:lnTo>
                  <a:lnTo>
                    <a:pt x="84" y="93"/>
                  </a:lnTo>
                  <a:lnTo>
                    <a:pt x="84" y="76"/>
                  </a:lnTo>
                  <a:lnTo>
                    <a:pt x="87" y="58"/>
                  </a:lnTo>
                  <a:lnTo>
                    <a:pt x="93" y="40"/>
                  </a:lnTo>
                  <a:lnTo>
                    <a:pt x="104" y="27"/>
                  </a:lnTo>
                  <a:lnTo>
                    <a:pt x="121" y="20"/>
                  </a:lnTo>
                  <a:lnTo>
                    <a:pt x="146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5" name="Freeform 638"/>
            <p:cNvSpPr>
              <a:spLocks/>
            </p:cNvSpPr>
            <p:nvPr/>
          </p:nvSpPr>
          <p:spPr bwMode="auto">
            <a:xfrm>
              <a:off x="4620" y="3499"/>
              <a:ext cx="15" cy="9"/>
            </a:xfrm>
            <a:custGeom>
              <a:avLst/>
              <a:gdLst>
                <a:gd name="T0" fmla="*/ 0 w 146"/>
                <a:gd name="T1" fmla="*/ 0 h 107"/>
                <a:gd name="T2" fmla="*/ 0 w 146"/>
                <a:gd name="T3" fmla="*/ 0 h 107"/>
                <a:gd name="T4" fmla="*/ 0 w 146"/>
                <a:gd name="T5" fmla="*/ 0 h 107"/>
                <a:gd name="T6" fmla="*/ 0 w 146"/>
                <a:gd name="T7" fmla="*/ 0 h 107"/>
                <a:gd name="T8" fmla="*/ 0 w 146"/>
                <a:gd name="T9" fmla="*/ 0 h 107"/>
                <a:gd name="T10" fmla="*/ 0 w 146"/>
                <a:gd name="T11" fmla="*/ 0 h 107"/>
                <a:gd name="T12" fmla="*/ 0 w 146"/>
                <a:gd name="T13" fmla="*/ 0 h 107"/>
                <a:gd name="T14" fmla="*/ 0 w 146"/>
                <a:gd name="T15" fmla="*/ 0 h 107"/>
                <a:gd name="T16" fmla="*/ 0 w 146"/>
                <a:gd name="T17" fmla="*/ 0 h 107"/>
                <a:gd name="T18" fmla="*/ 0 w 146"/>
                <a:gd name="T19" fmla="*/ 0 h 107"/>
                <a:gd name="T20" fmla="*/ 0 w 146"/>
                <a:gd name="T21" fmla="*/ 0 h 107"/>
                <a:gd name="T22" fmla="*/ 0 w 146"/>
                <a:gd name="T23" fmla="*/ 0 h 107"/>
                <a:gd name="T24" fmla="*/ 0 w 146"/>
                <a:gd name="T25" fmla="*/ 0 h 107"/>
                <a:gd name="T26" fmla="*/ 0 w 146"/>
                <a:gd name="T27" fmla="*/ 0 h 107"/>
                <a:gd name="T28" fmla="*/ 0 w 146"/>
                <a:gd name="T29" fmla="*/ 0 h 107"/>
                <a:gd name="T30" fmla="*/ 0 w 146"/>
                <a:gd name="T31" fmla="*/ 0 h 107"/>
                <a:gd name="T32" fmla="*/ 0 w 146"/>
                <a:gd name="T33" fmla="*/ 0 h 107"/>
                <a:gd name="T34" fmla="*/ 0 w 146"/>
                <a:gd name="T35" fmla="*/ 0 h 107"/>
                <a:gd name="T36" fmla="*/ 0 w 146"/>
                <a:gd name="T37" fmla="*/ 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07"/>
                <a:gd name="T59" fmla="*/ 146 w 146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07">
                  <a:moveTo>
                    <a:pt x="45" y="0"/>
                  </a:moveTo>
                  <a:lnTo>
                    <a:pt x="42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5" y="12"/>
                  </a:lnTo>
                  <a:lnTo>
                    <a:pt x="6" y="23"/>
                  </a:lnTo>
                  <a:lnTo>
                    <a:pt x="0" y="38"/>
                  </a:lnTo>
                  <a:lnTo>
                    <a:pt x="0" y="58"/>
                  </a:lnTo>
                  <a:lnTo>
                    <a:pt x="6" y="85"/>
                  </a:lnTo>
                  <a:lnTo>
                    <a:pt x="84" y="107"/>
                  </a:lnTo>
                  <a:lnTo>
                    <a:pt x="83" y="103"/>
                  </a:lnTo>
                  <a:lnTo>
                    <a:pt x="83" y="91"/>
                  </a:lnTo>
                  <a:lnTo>
                    <a:pt x="83" y="75"/>
                  </a:lnTo>
                  <a:lnTo>
                    <a:pt x="86" y="56"/>
                  </a:lnTo>
                  <a:lnTo>
                    <a:pt x="92" y="40"/>
                  </a:lnTo>
                  <a:lnTo>
                    <a:pt x="103" y="27"/>
                  </a:lnTo>
                  <a:lnTo>
                    <a:pt x="121" y="19"/>
                  </a:lnTo>
                  <a:lnTo>
                    <a:pt x="146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6" name="Freeform 639"/>
            <p:cNvSpPr>
              <a:spLocks/>
            </p:cNvSpPr>
            <p:nvPr/>
          </p:nvSpPr>
          <p:spPr bwMode="auto">
            <a:xfrm>
              <a:off x="4553" y="3485"/>
              <a:ext cx="63" cy="16"/>
            </a:xfrm>
            <a:custGeom>
              <a:avLst/>
              <a:gdLst>
                <a:gd name="T0" fmla="*/ 0 w 629"/>
                <a:gd name="T1" fmla="*/ 0 h 182"/>
                <a:gd name="T2" fmla="*/ 1 w 629"/>
                <a:gd name="T3" fmla="*/ 0 h 182"/>
                <a:gd name="T4" fmla="*/ 1 w 629"/>
                <a:gd name="T5" fmla="*/ 0 h 182"/>
                <a:gd name="T6" fmla="*/ 0 w 629"/>
                <a:gd name="T7" fmla="*/ 0 h 182"/>
                <a:gd name="T8" fmla="*/ 0 w 629"/>
                <a:gd name="T9" fmla="*/ 0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9"/>
                <a:gd name="T16" fmla="*/ 0 h 182"/>
                <a:gd name="T17" fmla="*/ 629 w 629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9" h="182">
                  <a:moveTo>
                    <a:pt x="0" y="40"/>
                  </a:moveTo>
                  <a:lnTo>
                    <a:pt x="601" y="182"/>
                  </a:lnTo>
                  <a:lnTo>
                    <a:pt x="629" y="142"/>
                  </a:lnTo>
                  <a:lnTo>
                    <a:pt x="29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7" name="Freeform 640"/>
            <p:cNvSpPr>
              <a:spLocks/>
            </p:cNvSpPr>
            <p:nvPr/>
          </p:nvSpPr>
          <p:spPr bwMode="auto">
            <a:xfrm>
              <a:off x="4553" y="3492"/>
              <a:ext cx="60" cy="14"/>
            </a:xfrm>
            <a:custGeom>
              <a:avLst/>
              <a:gdLst>
                <a:gd name="T0" fmla="*/ 0 w 606"/>
                <a:gd name="T1" fmla="*/ 0 h 170"/>
                <a:gd name="T2" fmla="*/ 1 w 606"/>
                <a:gd name="T3" fmla="*/ 0 h 170"/>
                <a:gd name="T4" fmla="*/ 1 w 606"/>
                <a:gd name="T5" fmla="*/ 0 h 170"/>
                <a:gd name="T6" fmla="*/ 0 w 606"/>
                <a:gd name="T7" fmla="*/ 0 h 170"/>
                <a:gd name="T8" fmla="*/ 0 w 60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6"/>
                <a:gd name="T16" fmla="*/ 0 h 170"/>
                <a:gd name="T17" fmla="*/ 606 w 60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6" h="170">
                  <a:moveTo>
                    <a:pt x="0" y="28"/>
                  </a:moveTo>
                  <a:lnTo>
                    <a:pt x="600" y="170"/>
                  </a:lnTo>
                  <a:lnTo>
                    <a:pt x="606" y="142"/>
                  </a:lnTo>
                  <a:lnTo>
                    <a:pt x="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48" name="Freeform 641"/>
            <p:cNvSpPr>
              <a:spLocks/>
            </p:cNvSpPr>
            <p:nvPr/>
          </p:nvSpPr>
          <p:spPr bwMode="auto">
            <a:xfrm>
              <a:off x="4553" y="3482"/>
              <a:ext cx="60" cy="14"/>
            </a:xfrm>
            <a:custGeom>
              <a:avLst/>
              <a:gdLst>
                <a:gd name="T0" fmla="*/ 0 w 606"/>
                <a:gd name="T1" fmla="*/ 0 h 170"/>
                <a:gd name="T2" fmla="*/ 1 w 606"/>
                <a:gd name="T3" fmla="*/ 0 h 170"/>
                <a:gd name="T4" fmla="*/ 1 w 606"/>
                <a:gd name="T5" fmla="*/ 0 h 170"/>
                <a:gd name="T6" fmla="*/ 0 w 606"/>
                <a:gd name="T7" fmla="*/ 0 h 170"/>
                <a:gd name="T8" fmla="*/ 0 w 60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6"/>
                <a:gd name="T16" fmla="*/ 0 h 170"/>
                <a:gd name="T17" fmla="*/ 606 w 60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6" h="170">
                  <a:moveTo>
                    <a:pt x="0" y="28"/>
                  </a:moveTo>
                  <a:lnTo>
                    <a:pt x="600" y="170"/>
                  </a:lnTo>
                  <a:lnTo>
                    <a:pt x="606" y="142"/>
                  </a:lnTo>
                  <a:lnTo>
                    <a:pt x="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48" name="Group 683"/>
          <p:cNvGrpSpPr>
            <a:grpSpLocks/>
          </p:cNvGrpSpPr>
          <p:nvPr/>
        </p:nvGrpSpPr>
        <p:grpSpPr bwMode="auto">
          <a:xfrm>
            <a:off x="6189663" y="5181600"/>
            <a:ext cx="338137" cy="282575"/>
            <a:chOff x="3899" y="3264"/>
            <a:chExt cx="213" cy="178"/>
          </a:xfrm>
        </p:grpSpPr>
        <p:sp>
          <p:nvSpPr>
            <p:cNvPr id="43379" name="Freeform 644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>
                <a:gd name="T0" fmla="*/ 1 w 1913"/>
                <a:gd name="T1" fmla="*/ 0 h 1606"/>
                <a:gd name="T2" fmla="*/ 1 w 1913"/>
                <a:gd name="T3" fmla="*/ 0 h 1606"/>
                <a:gd name="T4" fmla="*/ 1 w 1913"/>
                <a:gd name="T5" fmla="*/ 0 h 1606"/>
                <a:gd name="T6" fmla="*/ 1 w 1913"/>
                <a:gd name="T7" fmla="*/ 0 h 1606"/>
                <a:gd name="T8" fmla="*/ 1 w 1913"/>
                <a:gd name="T9" fmla="*/ 0 h 1606"/>
                <a:gd name="T10" fmla="*/ 1 w 1913"/>
                <a:gd name="T11" fmla="*/ 0 h 1606"/>
                <a:gd name="T12" fmla="*/ 1 w 1913"/>
                <a:gd name="T13" fmla="*/ 0 h 1606"/>
                <a:gd name="T14" fmla="*/ 1 w 1913"/>
                <a:gd name="T15" fmla="*/ 0 h 1606"/>
                <a:gd name="T16" fmla="*/ 1 w 1913"/>
                <a:gd name="T17" fmla="*/ 0 h 1606"/>
                <a:gd name="T18" fmla="*/ 1 w 1913"/>
                <a:gd name="T19" fmla="*/ 0 h 1606"/>
                <a:gd name="T20" fmla="*/ 1 w 1913"/>
                <a:gd name="T21" fmla="*/ 0 h 1606"/>
                <a:gd name="T22" fmla="*/ 1 w 1913"/>
                <a:gd name="T23" fmla="*/ 0 h 1606"/>
                <a:gd name="T24" fmla="*/ 2 w 1913"/>
                <a:gd name="T25" fmla="*/ 0 h 1606"/>
                <a:gd name="T26" fmla="*/ 2 w 1913"/>
                <a:gd name="T27" fmla="*/ 0 h 1606"/>
                <a:gd name="T28" fmla="*/ 2 w 1913"/>
                <a:gd name="T29" fmla="*/ 0 h 1606"/>
                <a:gd name="T30" fmla="*/ 2 w 1913"/>
                <a:gd name="T31" fmla="*/ 0 h 1606"/>
                <a:gd name="T32" fmla="*/ 2 w 1913"/>
                <a:gd name="T33" fmla="*/ 0 h 1606"/>
                <a:gd name="T34" fmla="*/ 2 w 1913"/>
                <a:gd name="T35" fmla="*/ 0 h 1606"/>
                <a:gd name="T36" fmla="*/ 2 w 1913"/>
                <a:gd name="T37" fmla="*/ 0 h 1606"/>
                <a:gd name="T38" fmla="*/ 2 w 1913"/>
                <a:gd name="T39" fmla="*/ 0 h 1606"/>
                <a:gd name="T40" fmla="*/ 2 w 1913"/>
                <a:gd name="T41" fmla="*/ 0 h 1606"/>
                <a:gd name="T42" fmla="*/ 2 w 1913"/>
                <a:gd name="T43" fmla="*/ 1 h 1606"/>
                <a:gd name="T44" fmla="*/ 3 w 1913"/>
                <a:gd name="T45" fmla="*/ 1 h 1606"/>
                <a:gd name="T46" fmla="*/ 3 w 1913"/>
                <a:gd name="T47" fmla="*/ 2 h 1606"/>
                <a:gd name="T48" fmla="*/ 3 w 1913"/>
                <a:gd name="T49" fmla="*/ 2 h 1606"/>
                <a:gd name="T50" fmla="*/ 3 w 1913"/>
                <a:gd name="T51" fmla="*/ 2 h 1606"/>
                <a:gd name="T52" fmla="*/ 3 w 1913"/>
                <a:gd name="T53" fmla="*/ 2 h 1606"/>
                <a:gd name="T54" fmla="*/ 3 w 1913"/>
                <a:gd name="T55" fmla="*/ 2 h 1606"/>
                <a:gd name="T56" fmla="*/ 0 w 1913"/>
                <a:gd name="T57" fmla="*/ 2 h 1606"/>
                <a:gd name="T58" fmla="*/ 0 w 1913"/>
                <a:gd name="T59" fmla="*/ 2 h 1606"/>
                <a:gd name="T60" fmla="*/ 0 w 1913"/>
                <a:gd name="T61" fmla="*/ 0 h 1606"/>
                <a:gd name="T62" fmla="*/ 0 w 1913"/>
                <a:gd name="T63" fmla="*/ 0 h 1606"/>
                <a:gd name="T64" fmla="*/ 0 w 1913"/>
                <a:gd name="T65" fmla="*/ 0 h 1606"/>
                <a:gd name="T66" fmla="*/ 0 w 1913"/>
                <a:gd name="T67" fmla="*/ 0 h 1606"/>
                <a:gd name="T68" fmla="*/ 0 w 1913"/>
                <a:gd name="T69" fmla="*/ 0 h 1606"/>
                <a:gd name="T70" fmla="*/ 0 w 1913"/>
                <a:gd name="T71" fmla="*/ 0 h 1606"/>
                <a:gd name="T72" fmla="*/ 1 w 1913"/>
                <a:gd name="T73" fmla="*/ 0 h 1606"/>
                <a:gd name="T74" fmla="*/ 1 w 1913"/>
                <a:gd name="T75" fmla="*/ 0 h 1606"/>
                <a:gd name="T76" fmla="*/ 1 w 1913"/>
                <a:gd name="T77" fmla="*/ 0 h 160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13"/>
                <a:gd name="T118" fmla="*/ 0 h 1606"/>
                <a:gd name="T119" fmla="*/ 1913 w 1913"/>
                <a:gd name="T120" fmla="*/ 1606 h 160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0" name="Freeform 645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>
                <a:gd name="T0" fmla="*/ 1 w 614"/>
                <a:gd name="T1" fmla="*/ 0 h 697"/>
                <a:gd name="T2" fmla="*/ 1 w 614"/>
                <a:gd name="T3" fmla="*/ 0 h 697"/>
                <a:gd name="T4" fmla="*/ 1 w 614"/>
                <a:gd name="T5" fmla="*/ 0 h 697"/>
                <a:gd name="T6" fmla="*/ 1 w 614"/>
                <a:gd name="T7" fmla="*/ 0 h 697"/>
                <a:gd name="T8" fmla="*/ 1 w 614"/>
                <a:gd name="T9" fmla="*/ 0 h 697"/>
                <a:gd name="T10" fmla="*/ 1 w 614"/>
                <a:gd name="T11" fmla="*/ 0 h 697"/>
                <a:gd name="T12" fmla="*/ 1 w 614"/>
                <a:gd name="T13" fmla="*/ 0 h 697"/>
                <a:gd name="T14" fmla="*/ 1 w 614"/>
                <a:gd name="T15" fmla="*/ 0 h 697"/>
                <a:gd name="T16" fmla="*/ 1 w 614"/>
                <a:gd name="T17" fmla="*/ 0 h 697"/>
                <a:gd name="T18" fmla="*/ 1 w 614"/>
                <a:gd name="T19" fmla="*/ 0 h 697"/>
                <a:gd name="T20" fmla="*/ 0 w 614"/>
                <a:gd name="T21" fmla="*/ 0 h 697"/>
                <a:gd name="T22" fmla="*/ 0 w 614"/>
                <a:gd name="T23" fmla="*/ 0 h 697"/>
                <a:gd name="T24" fmla="*/ 0 w 614"/>
                <a:gd name="T25" fmla="*/ 0 h 697"/>
                <a:gd name="T26" fmla="*/ 0 w 614"/>
                <a:gd name="T27" fmla="*/ 0 h 697"/>
                <a:gd name="T28" fmla="*/ 0 w 614"/>
                <a:gd name="T29" fmla="*/ 0 h 697"/>
                <a:gd name="T30" fmla="*/ 0 w 614"/>
                <a:gd name="T31" fmla="*/ 0 h 697"/>
                <a:gd name="T32" fmla="*/ 0 w 614"/>
                <a:gd name="T33" fmla="*/ 0 h 697"/>
                <a:gd name="T34" fmla="*/ 0 w 614"/>
                <a:gd name="T35" fmla="*/ 0 h 697"/>
                <a:gd name="T36" fmla="*/ 0 w 614"/>
                <a:gd name="T37" fmla="*/ 0 h 697"/>
                <a:gd name="T38" fmla="*/ 0 w 614"/>
                <a:gd name="T39" fmla="*/ 0 h 697"/>
                <a:gd name="T40" fmla="*/ 0 w 614"/>
                <a:gd name="T41" fmla="*/ 0 h 697"/>
                <a:gd name="T42" fmla="*/ 0 w 614"/>
                <a:gd name="T43" fmla="*/ 0 h 697"/>
                <a:gd name="T44" fmla="*/ 0 w 614"/>
                <a:gd name="T45" fmla="*/ 1 h 697"/>
                <a:gd name="T46" fmla="*/ 0 w 614"/>
                <a:gd name="T47" fmla="*/ 1 h 697"/>
                <a:gd name="T48" fmla="*/ 0 w 614"/>
                <a:gd name="T49" fmla="*/ 1 h 697"/>
                <a:gd name="T50" fmla="*/ 0 w 614"/>
                <a:gd name="T51" fmla="*/ 1 h 697"/>
                <a:gd name="T52" fmla="*/ 0 w 614"/>
                <a:gd name="T53" fmla="*/ 1 h 697"/>
                <a:gd name="T54" fmla="*/ 0 w 614"/>
                <a:gd name="T55" fmla="*/ 1 h 697"/>
                <a:gd name="T56" fmla="*/ 0 w 614"/>
                <a:gd name="T57" fmla="*/ 1 h 697"/>
                <a:gd name="T58" fmla="*/ 0 w 614"/>
                <a:gd name="T59" fmla="*/ 1 h 697"/>
                <a:gd name="T60" fmla="*/ 0 w 614"/>
                <a:gd name="T61" fmla="*/ 1 h 697"/>
                <a:gd name="T62" fmla="*/ 0 w 614"/>
                <a:gd name="T63" fmla="*/ 1 h 697"/>
                <a:gd name="T64" fmla="*/ 0 w 614"/>
                <a:gd name="T65" fmla="*/ 1 h 697"/>
                <a:gd name="T66" fmla="*/ 0 w 614"/>
                <a:gd name="T67" fmla="*/ 1 h 697"/>
                <a:gd name="T68" fmla="*/ 0 w 614"/>
                <a:gd name="T69" fmla="*/ 1 h 697"/>
                <a:gd name="T70" fmla="*/ 0 w 614"/>
                <a:gd name="T71" fmla="*/ 1 h 697"/>
                <a:gd name="T72" fmla="*/ 1 w 614"/>
                <a:gd name="T73" fmla="*/ 1 h 697"/>
                <a:gd name="T74" fmla="*/ 1 w 614"/>
                <a:gd name="T75" fmla="*/ 1 h 697"/>
                <a:gd name="T76" fmla="*/ 1 w 614"/>
                <a:gd name="T77" fmla="*/ 1 h 697"/>
                <a:gd name="T78" fmla="*/ 1 w 614"/>
                <a:gd name="T79" fmla="*/ 1 h 697"/>
                <a:gd name="T80" fmla="*/ 1 w 614"/>
                <a:gd name="T81" fmla="*/ 1 h 697"/>
                <a:gd name="T82" fmla="*/ 1 w 614"/>
                <a:gd name="T83" fmla="*/ 1 h 697"/>
                <a:gd name="T84" fmla="*/ 1 w 614"/>
                <a:gd name="T85" fmla="*/ 1 h 697"/>
                <a:gd name="T86" fmla="*/ 1 w 614"/>
                <a:gd name="T87" fmla="*/ 1 h 697"/>
                <a:gd name="T88" fmla="*/ 1 w 614"/>
                <a:gd name="T89" fmla="*/ 1 h 697"/>
                <a:gd name="T90" fmla="*/ 1 w 614"/>
                <a:gd name="T91" fmla="*/ 0 h 697"/>
                <a:gd name="T92" fmla="*/ 1 w 614"/>
                <a:gd name="T93" fmla="*/ 0 h 697"/>
                <a:gd name="T94" fmla="*/ 1 w 614"/>
                <a:gd name="T95" fmla="*/ 0 h 697"/>
                <a:gd name="T96" fmla="*/ 1 w 614"/>
                <a:gd name="T97" fmla="*/ 0 h 6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4"/>
                <a:gd name="T148" fmla="*/ 0 h 697"/>
                <a:gd name="T149" fmla="*/ 614 w 614"/>
                <a:gd name="T150" fmla="*/ 697 h 69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1" name="Freeform 646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>
                <a:gd name="T0" fmla="*/ 0 w 1014"/>
                <a:gd name="T1" fmla="*/ 1 h 693"/>
                <a:gd name="T2" fmla="*/ 0 w 1014"/>
                <a:gd name="T3" fmla="*/ 1 h 693"/>
                <a:gd name="T4" fmla="*/ 1 w 1014"/>
                <a:gd name="T5" fmla="*/ 1 h 693"/>
                <a:gd name="T6" fmla="*/ 1 w 1014"/>
                <a:gd name="T7" fmla="*/ 1 h 693"/>
                <a:gd name="T8" fmla="*/ 1 w 1014"/>
                <a:gd name="T9" fmla="*/ 1 h 693"/>
                <a:gd name="T10" fmla="*/ 1 w 1014"/>
                <a:gd name="T11" fmla="*/ 1 h 693"/>
                <a:gd name="T12" fmla="*/ 1 w 1014"/>
                <a:gd name="T13" fmla="*/ 1 h 693"/>
                <a:gd name="T14" fmla="*/ 1 w 1014"/>
                <a:gd name="T15" fmla="*/ 1 h 693"/>
                <a:gd name="T16" fmla="*/ 1 w 1014"/>
                <a:gd name="T17" fmla="*/ 1 h 693"/>
                <a:gd name="T18" fmla="*/ 1 w 1014"/>
                <a:gd name="T19" fmla="*/ 1 h 693"/>
                <a:gd name="T20" fmla="*/ 1 w 1014"/>
                <a:gd name="T21" fmla="*/ 1 h 693"/>
                <a:gd name="T22" fmla="*/ 1 w 1014"/>
                <a:gd name="T23" fmla="*/ 1 h 693"/>
                <a:gd name="T24" fmla="*/ 1 w 1014"/>
                <a:gd name="T25" fmla="*/ 1 h 693"/>
                <a:gd name="T26" fmla="*/ 1 w 1014"/>
                <a:gd name="T27" fmla="*/ 1 h 693"/>
                <a:gd name="T28" fmla="*/ 1 w 1014"/>
                <a:gd name="T29" fmla="*/ 0 h 693"/>
                <a:gd name="T30" fmla="*/ 1 w 1014"/>
                <a:gd name="T31" fmla="*/ 0 h 693"/>
                <a:gd name="T32" fmla="*/ 1 w 1014"/>
                <a:gd name="T33" fmla="*/ 0 h 693"/>
                <a:gd name="T34" fmla="*/ 1 w 1014"/>
                <a:gd name="T35" fmla="*/ 0 h 693"/>
                <a:gd name="T36" fmla="*/ 1 w 1014"/>
                <a:gd name="T37" fmla="*/ 0 h 693"/>
                <a:gd name="T38" fmla="*/ 1 w 1014"/>
                <a:gd name="T39" fmla="*/ 0 h 693"/>
                <a:gd name="T40" fmla="*/ 1 w 1014"/>
                <a:gd name="T41" fmla="*/ 0 h 693"/>
                <a:gd name="T42" fmla="*/ 1 w 1014"/>
                <a:gd name="T43" fmla="*/ 0 h 693"/>
                <a:gd name="T44" fmla="*/ 1 w 1014"/>
                <a:gd name="T45" fmla="*/ 0 h 693"/>
                <a:gd name="T46" fmla="*/ 1 w 1014"/>
                <a:gd name="T47" fmla="*/ 0 h 693"/>
                <a:gd name="T48" fmla="*/ 1 w 1014"/>
                <a:gd name="T49" fmla="*/ 0 h 693"/>
                <a:gd name="T50" fmla="*/ 1 w 1014"/>
                <a:gd name="T51" fmla="*/ 0 h 693"/>
                <a:gd name="T52" fmla="*/ 1 w 1014"/>
                <a:gd name="T53" fmla="*/ 0 h 693"/>
                <a:gd name="T54" fmla="*/ 1 w 1014"/>
                <a:gd name="T55" fmla="*/ 0 h 693"/>
                <a:gd name="T56" fmla="*/ 1 w 1014"/>
                <a:gd name="T57" fmla="*/ 0 h 693"/>
                <a:gd name="T58" fmla="*/ 1 w 1014"/>
                <a:gd name="T59" fmla="*/ 0 h 693"/>
                <a:gd name="T60" fmla="*/ 1 w 1014"/>
                <a:gd name="T61" fmla="*/ 0 h 693"/>
                <a:gd name="T62" fmla="*/ 1 w 1014"/>
                <a:gd name="T63" fmla="*/ 0 h 693"/>
                <a:gd name="T64" fmla="*/ 1 w 1014"/>
                <a:gd name="T65" fmla="*/ 0 h 693"/>
                <a:gd name="T66" fmla="*/ 1 w 1014"/>
                <a:gd name="T67" fmla="*/ 1 h 693"/>
                <a:gd name="T68" fmla="*/ 1 w 1014"/>
                <a:gd name="T69" fmla="*/ 1 h 693"/>
                <a:gd name="T70" fmla="*/ 1 w 1014"/>
                <a:gd name="T71" fmla="*/ 1 h 693"/>
                <a:gd name="T72" fmla="*/ 1 w 1014"/>
                <a:gd name="T73" fmla="*/ 1 h 693"/>
                <a:gd name="T74" fmla="*/ 1 w 1014"/>
                <a:gd name="T75" fmla="*/ 1 h 693"/>
                <a:gd name="T76" fmla="*/ 1 w 1014"/>
                <a:gd name="T77" fmla="*/ 1 h 693"/>
                <a:gd name="T78" fmla="*/ 1 w 1014"/>
                <a:gd name="T79" fmla="*/ 1 h 693"/>
                <a:gd name="T80" fmla="*/ 1 w 1014"/>
                <a:gd name="T81" fmla="*/ 1 h 693"/>
                <a:gd name="T82" fmla="*/ 1 w 1014"/>
                <a:gd name="T83" fmla="*/ 1 h 693"/>
                <a:gd name="T84" fmla="*/ 1 w 1014"/>
                <a:gd name="T85" fmla="*/ 1 h 693"/>
                <a:gd name="T86" fmla="*/ 1 w 1014"/>
                <a:gd name="T87" fmla="*/ 1 h 693"/>
                <a:gd name="T88" fmla="*/ 1 w 1014"/>
                <a:gd name="T89" fmla="*/ 1 h 693"/>
                <a:gd name="T90" fmla="*/ 1 w 1014"/>
                <a:gd name="T91" fmla="*/ 1 h 693"/>
                <a:gd name="T92" fmla="*/ 1 w 1014"/>
                <a:gd name="T93" fmla="*/ 1 h 693"/>
                <a:gd name="T94" fmla="*/ 1 w 1014"/>
                <a:gd name="T95" fmla="*/ 1 h 693"/>
                <a:gd name="T96" fmla="*/ 1 w 1014"/>
                <a:gd name="T97" fmla="*/ 1 h 693"/>
                <a:gd name="T98" fmla="*/ 1 w 1014"/>
                <a:gd name="T99" fmla="*/ 1 h 693"/>
                <a:gd name="T100" fmla="*/ 1 w 1014"/>
                <a:gd name="T101" fmla="*/ 1 h 693"/>
                <a:gd name="T102" fmla="*/ 1 w 1014"/>
                <a:gd name="T103" fmla="*/ 1 h 693"/>
                <a:gd name="T104" fmla="*/ 0 w 1014"/>
                <a:gd name="T105" fmla="*/ 1 h 693"/>
                <a:gd name="T106" fmla="*/ 0 w 1014"/>
                <a:gd name="T107" fmla="*/ 1 h 6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14"/>
                <a:gd name="T163" fmla="*/ 0 h 693"/>
                <a:gd name="T164" fmla="*/ 1014 w 1014"/>
                <a:gd name="T165" fmla="*/ 693 h 6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2" name="Freeform 647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>
                <a:gd name="T0" fmla="*/ 1 w 745"/>
                <a:gd name="T1" fmla="*/ 0 h 240"/>
                <a:gd name="T2" fmla="*/ 0 w 745"/>
                <a:gd name="T3" fmla="*/ 0 h 240"/>
                <a:gd name="T4" fmla="*/ 0 w 745"/>
                <a:gd name="T5" fmla="*/ 0 h 240"/>
                <a:gd name="T6" fmla="*/ 1 w 745"/>
                <a:gd name="T7" fmla="*/ 0 h 240"/>
                <a:gd name="T8" fmla="*/ 1 w 745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5"/>
                <a:gd name="T16" fmla="*/ 0 h 240"/>
                <a:gd name="T17" fmla="*/ 745 w 745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3" name="Freeform 648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>
                <a:gd name="T0" fmla="*/ 0 w 319"/>
                <a:gd name="T1" fmla="*/ 0 h 109"/>
                <a:gd name="T2" fmla="*/ 0 w 319"/>
                <a:gd name="T3" fmla="*/ 0 h 109"/>
                <a:gd name="T4" fmla="*/ 0 w 319"/>
                <a:gd name="T5" fmla="*/ 0 h 109"/>
                <a:gd name="T6" fmla="*/ 0 w 319"/>
                <a:gd name="T7" fmla="*/ 0 h 109"/>
                <a:gd name="T8" fmla="*/ 0 w 319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109"/>
                <a:gd name="T17" fmla="*/ 319 w 319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4" name="Freeform 649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>
                <a:gd name="T0" fmla="*/ 0 w 213"/>
                <a:gd name="T1" fmla="*/ 0 h 81"/>
                <a:gd name="T2" fmla="*/ 0 w 213"/>
                <a:gd name="T3" fmla="*/ 0 h 81"/>
                <a:gd name="T4" fmla="*/ 0 w 213"/>
                <a:gd name="T5" fmla="*/ 0 h 81"/>
                <a:gd name="T6" fmla="*/ 0 w 213"/>
                <a:gd name="T7" fmla="*/ 0 h 81"/>
                <a:gd name="T8" fmla="*/ 0 w 213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81"/>
                <a:gd name="T17" fmla="*/ 213 w 21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5" name="Freeform 650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>
                <a:gd name="T0" fmla="*/ 0 w 1254"/>
                <a:gd name="T1" fmla="*/ 0 h 415"/>
                <a:gd name="T2" fmla="*/ 0 w 1254"/>
                <a:gd name="T3" fmla="*/ 0 h 415"/>
                <a:gd name="T4" fmla="*/ 0 w 1254"/>
                <a:gd name="T5" fmla="*/ 0 h 415"/>
                <a:gd name="T6" fmla="*/ 0 w 1254"/>
                <a:gd name="T7" fmla="*/ 0 h 415"/>
                <a:gd name="T8" fmla="*/ 0 w 1254"/>
                <a:gd name="T9" fmla="*/ 0 h 415"/>
                <a:gd name="T10" fmla="*/ 0 w 1254"/>
                <a:gd name="T11" fmla="*/ 0 h 415"/>
                <a:gd name="T12" fmla="*/ 0 w 1254"/>
                <a:gd name="T13" fmla="*/ 0 h 415"/>
                <a:gd name="T14" fmla="*/ 0 w 1254"/>
                <a:gd name="T15" fmla="*/ 0 h 415"/>
                <a:gd name="T16" fmla="*/ 0 w 1254"/>
                <a:gd name="T17" fmla="*/ 0 h 415"/>
                <a:gd name="T18" fmla="*/ 0 w 1254"/>
                <a:gd name="T19" fmla="*/ 0 h 415"/>
                <a:gd name="T20" fmla="*/ 0 w 1254"/>
                <a:gd name="T21" fmla="*/ 0 h 415"/>
                <a:gd name="T22" fmla="*/ 0 w 1254"/>
                <a:gd name="T23" fmla="*/ 0 h 415"/>
                <a:gd name="T24" fmla="*/ 0 w 1254"/>
                <a:gd name="T25" fmla="*/ 0 h 415"/>
                <a:gd name="T26" fmla="*/ 0 w 1254"/>
                <a:gd name="T27" fmla="*/ 0 h 415"/>
                <a:gd name="T28" fmla="*/ 0 w 1254"/>
                <a:gd name="T29" fmla="*/ 0 h 415"/>
                <a:gd name="T30" fmla="*/ 0 w 1254"/>
                <a:gd name="T31" fmla="*/ 0 h 415"/>
                <a:gd name="T32" fmla="*/ 0 w 1254"/>
                <a:gd name="T33" fmla="*/ 0 h 415"/>
                <a:gd name="T34" fmla="*/ 2 w 1254"/>
                <a:gd name="T35" fmla="*/ 0 h 415"/>
                <a:gd name="T36" fmla="*/ 2 w 1254"/>
                <a:gd name="T37" fmla="*/ 0 h 415"/>
                <a:gd name="T38" fmla="*/ 2 w 1254"/>
                <a:gd name="T39" fmla="*/ 0 h 415"/>
                <a:gd name="T40" fmla="*/ 2 w 1254"/>
                <a:gd name="T41" fmla="*/ 0 h 415"/>
                <a:gd name="T42" fmla="*/ 2 w 1254"/>
                <a:gd name="T43" fmla="*/ 0 h 415"/>
                <a:gd name="T44" fmla="*/ 2 w 1254"/>
                <a:gd name="T45" fmla="*/ 0 h 415"/>
                <a:gd name="T46" fmla="*/ 2 w 1254"/>
                <a:gd name="T47" fmla="*/ 0 h 415"/>
                <a:gd name="T48" fmla="*/ 2 w 1254"/>
                <a:gd name="T49" fmla="*/ 0 h 415"/>
                <a:gd name="T50" fmla="*/ 2 w 1254"/>
                <a:gd name="T51" fmla="*/ 0 h 415"/>
                <a:gd name="T52" fmla="*/ 2 w 1254"/>
                <a:gd name="T53" fmla="*/ 0 h 415"/>
                <a:gd name="T54" fmla="*/ 2 w 1254"/>
                <a:gd name="T55" fmla="*/ 0 h 415"/>
                <a:gd name="T56" fmla="*/ 1 w 1254"/>
                <a:gd name="T57" fmla="*/ 0 h 415"/>
                <a:gd name="T58" fmla="*/ 1 w 1254"/>
                <a:gd name="T59" fmla="*/ 1 h 415"/>
                <a:gd name="T60" fmla="*/ 1 w 1254"/>
                <a:gd name="T61" fmla="*/ 1 h 415"/>
                <a:gd name="T62" fmla="*/ 1 w 1254"/>
                <a:gd name="T63" fmla="*/ 1 h 415"/>
                <a:gd name="T64" fmla="*/ 1 w 1254"/>
                <a:gd name="T65" fmla="*/ 1 h 415"/>
                <a:gd name="T66" fmla="*/ 1 w 1254"/>
                <a:gd name="T67" fmla="*/ 1 h 415"/>
                <a:gd name="T68" fmla="*/ 0 w 1254"/>
                <a:gd name="T69" fmla="*/ 0 h 4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4"/>
                <a:gd name="T106" fmla="*/ 0 h 415"/>
                <a:gd name="T107" fmla="*/ 1254 w 1254"/>
                <a:gd name="T108" fmla="*/ 415 h 4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6" name="Freeform 651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>
                <a:gd name="T0" fmla="*/ 0 w 447"/>
                <a:gd name="T1" fmla="*/ 0 h 198"/>
                <a:gd name="T2" fmla="*/ 1 w 447"/>
                <a:gd name="T3" fmla="*/ 0 h 198"/>
                <a:gd name="T4" fmla="*/ 0 w 447"/>
                <a:gd name="T5" fmla="*/ 0 h 198"/>
                <a:gd name="T6" fmla="*/ 0 w 447"/>
                <a:gd name="T7" fmla="*/ 0 h 198"/>
                <a:gd name="T8" fmla="*/ 0 w 447"/>
                <a:gd name="T9" fmla="*/ 0 h 198"/>
                <a:gd name="T10" fmla="*/ 0 w 447"/>
                <a:gd name="T11" fmla="*/ 0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7"/>
                <a:gd name="T19" fmla="*/ 0 h 198"/>
                <a:gd name="T20" fmla="*/ 447 w 447"/>
                <a:gd name="T21" fmla="*/ 198 h 1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7" name="Freeform 652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>
                <a:gd name="T0" fmla="*/ 0 w 238"/>
                <a:gd name="T1" fmla="*/ 0 h 947"/>
                <a:gd name="T2" fmla="*/ 0 w 238"/>
                <a:gd name="T3" fmla="*/ 0 h 947"/>
                <a:gd name="T4" fmla="*/ 0 w 238"/>
                <a:gd name="T5" fmla="*/ 0 h 947"/>
                <a:gd name="T6" fmla="*/ 0 w 238"/>
                <a:gd name="T7" fmla="*/ 0 h 947"/>
                <a:gd name="T8" fmla="*/ 0 w 238"/>
                <a:gd name="T9" fmla="*/ 0 h 947"/>
                <a:gd name="T10" fmla="*/ 0 w 238"/>
                <a:gd name="T11" fmla="*/ 0 h 947"/>
                <a:gd name="T12" fmla="*/ 0 w 238"/>
                <a:gd name="T13" fmla="*/ 0 h 947"/>
                <a:gd name="T14" fmla="*/ 0 w 238"/>
                <a:gd name="T15" fmla="*/ 0 h 947"/>
                <a:gd name="T16" fmla="*/ 0 w 238"/>
                <a:gd name="T17" fmla="*/ 0 h 947"/>
                <a:gd name="T18" fmla="*/ 0 w 238"/>
                <a:gd name="T19" fmla="*/ 0 h 947"/>
                <a:gd name="T20" fmla="*/ 0 w 238"/>
                <a:gd name="T21" fmla="*/ 0 h 947"/>
                <a:gd name="T22" fmla="*/ 0 w 238"/>
                <a:gd name="T23" fmla="*/ 0 h 947"/>
                <a:gd name="T24" fmla="*/ 0 w 238"/>
                <a:gd name="T25" fmla="*/ 0 h 947"/>
                <a:gd name="T26" fmla="*/ 0 w 238"/>
                <a:gd name="T27" fmla="*/ 0 h 947"/>
                <a:gd name="T28" fmla="*/ 0 w 238"/>
                <a:gd name="T29" fmla="*/ 0 h 947"/>
                <a:gd name="T30" fmla="*/ 0 w 238"/>
                <a:gd name="T31" fmla="*/ 0 h 947"/>
                <a:gd name="T32" fmla="*/ 0 w 238"/>
                <a:gd name="T33" fmla="*/ 0 h 947"/>
                <a:gd name="T34" fmla="*/ 0 w 238"/>
                <a:gd name="T35" fmla="*/ 1 h 947"/>
                <a:gd name="T36" fmla="*/ 0 w 238"/>
                <a:gd name="T37" fmla="*/ 1 h 947"/>
                <a:gd name="T38" fmla="*/ 0 w 238"/>
                <a:gd name="T39" fmla="*/ 1 h 947"/>
                <a:gd name="T40" fmla="*/ 0 w 238"/>
                <a:gd name="T41" fmla="*/ 1 h 947"/>
                <a:gd name="T42" fmla="*/ 0 w 238"/>
                <a:gd name="T43" fmla="*/ 1 h 947"/>
                <a:gd name="T44" fmla="*/ 0 w 238"/>
                <a:gd name="T45" fmla="*/ 1 h 947"/>
                <a:gd name="T46" fmla="*/ 0 w 238"/>
                <a:gd name="T47" fmla="*/ 1 h 947"/>
                <a:gd name="T48" fmla="*/ 0 w 238"/>
                <a:gd name="T49" fmla="*/ 1 h 947"/>
                <a:gd name="T50" fmla="*/ 0 w 238"/>
                <a:gd name="T51" fmla="*/ 1 h 947"/>
                <a:gd name="T52" fmla="*/ 0 w 238"/>
                <a:gd name="T53" fmla="*/ 1 h 947"/>
                <a:gd name="T54" fmla="*/ 0 w 238"/>
                <a:gd name="T55" fmla="*/ 1 h 947"/>
                <a:gd name="T56" fmla="*/ 0 w 238"/>
                <a:gd name="T57" fmla="*/ 1 h 947"/>
                <a:gd name="T58" fmla="*/ 0 w 238"/>
                <a:gd name="T59" fmla="*/ 1 h 947"/>
                <a:gd name="T60" fmla="*/ 0 w 238"/>
                <a:gd name="T61" fmla="*/ 1 h 947"/>
                <a:gd name="T62" fmla="*/ 0 w 238"/>
                <a:gd name="T63" fmla="*/ 1 h 947"/>
                <a:gd name="T64" fmla="*/ 0 w 238"/>
                <a:gd name="T65" fmla="*/ 1 h 947"/>
                <a:gd name="T66" fmla="*/ 0 w 238"/>
                <a:gd name="T67" fmla="*/ 1 h 947"/>
                <a:gd name="T68" fmla="*/ 0 w 238"/>
                <a:gd name="T69" fmla="*/ 0 h 9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8"/>
                <a:gd name="T106" fmla="*/ 0 h 947"/>
                <a:gd name="T107" fmla="*/ 238 w 238"/>
                <a:gd name="T108" fmla="*/ 947 h 94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8" name="Freeform 653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>
                <a:gd name="T0" fmla="*/ 0 w 203"/>
                <a:gd name="T1" fmla="*/ 0 h 799"/>
                <a:gd name="T2" fmla="*/ 0 w 203"/>
                <a:gd name="T3" fmla="*/ 0 h 799"/>
                <a:gd name="T4" fmla="*/ 0 w 203"/>
                <a:gd name="T5" fmla="*/ 0 h 799"/>
                <a:gd name="T6" fmla="*/ 0 w 203"/>
                <a:gd name="T7" fmla="*/ 0 h 799"/>
                <a:gd name="T8" fmla="*/ 0 w 203"/>
                <a:gd name="T9" fmla="*/ 0 h 799"/>
                <a:gd name="T10" fmla="*/ 0 w 203"/>
                <a:gd name="T11" fmla="*/ 0 h 799"/>
                <a:gd name="T12" fmla="*/ 0 w 203"/>
                <a:gd name="T13" fmla="*/ 0 h 799"/>
                <a:gd name="T14" fmla="*/ 0 w 203"/>
                <a:gd name="T15" fmla="*/ 0 h 799"/>
                <a:gd name="T16" fmla="*/ 0 w 203"/>
                <a:gd name="T17" fmla="*/ 0 h 799"/>
                <a:gd name="T18" fmla="*/ 0 w 203"/>
                <a:gd name="T19" fmla="*/ 0 h 799"/>
                <a:gd name="T20" fmla="*/ 0 w 203"/>
                <a:gd name="T21" fmla="*/ 0 h 799"/>
                <a:gd name="T22" fmla="*/ 0 w 203"/>
                <a:gd name="T23" fmla="*/ 0 h 799"/>
                <a:gd name="T24" fmla="*/ 0 w 203"/>
                <a:gd name="T25" fmla="*/ 0 h 799"/>
                <a:gd name="T26" fmla="*/ 0 w 203"/>
                <a:gd name="T27" fmla="*/ 0 h 799"/>
                <a:gd name="T28" fmla="*/ 0 w 203"/>
                <a:gd name="T29" fmla="*/ 0 h 799"/>
                <a:gd name="T30" fmla="*/ 0 w 203"/>
                <a:gd name="T31" fmla="*/ 0 h 799"/>
                <a:gd name="T32" fmla="*/ 0 w 203"/>
                <a:gd name="T33" fmla="*/ 0 h 799"/>
                <a:gd name="T34" fmla="*/ 0 w 203"/>
                <a:gd name="T35" fmla="*/ 1 h 799"/>
                <a:gd name="T36" fmla="*/ 0 w 203"/>
                <a:gd name="T37" fmla="*/ 1 h 799"/>
                <a:gd name="T38" fmla="*/ 0 w 203"/>
                <a:gd name="T39" fmla="*/ 1 h 799"/>
                <a:gd name="T40" fmla="*/ 0 w 203"/>
                <a:gd name="T41" fmla="*/ 1 h 799"/>
                <a:gd name="T42" fmla="*/ 0 w 203"/>
                <a:gd name="T43" fmla="*/ 1 h 799"/>
                <a:gd name="T44" fmla="*/ 0 w 203"/>
                <a:gd name="T45" fmla="*/ 1 h 799"/>
                <a:gd name="T46" fmla="*/ 0 w 203"/>
                <a:gd name="T47" fmla="*/ 1 h 799"/>
                <a:gd name="T48" fmla="*/ 0 w 203"/>
                <a:gd name="T49" fmla="*/ 1 h 799"/>
                <a:gd name="T50" fmla="*/ 0 w 203"/>
                <a:gd name="T51" fmla="*/ 1 h 799"/>
                <a:gd name="T52" fmla="*/ 0 w 203"/>
                <a:gd name="T53" fmla="*/ 1 h 799"/>
                <a:gd name="T54" fmla="*/ 0 w 203"/>
                <a:gd name="T55" fmla="*/ 1 h 799"/>
                <a:gd name="T56" fmla="*/ 0 w 203"/>
                <a:gd name="T57" fmla="*/ 1 h 799"/>
                <a:gd name="T58" fmla="*/ 0 w 203"/>
                <a:gd name="T59" fmla="*/ 1 h 799"/>
                <a:gd name="T60" fmla="*/ 0 w 203"/>
                <a:gd name="T61" fmla="*/ 1 h 799"/>
                <a:gd name="T62" fmla="*/ 0 w 203"/>
                <a:gd name="T63" fmla="*/ 1 h 799"/>
                <a:gd name="T64" fmla="*/ 0 w 203"/>
                <a:gd name="T65" fmla="*/ 1 h 799"/>
                <a:gd name="T66" fmla="*/ 0 w 203"/>
                <a:gd name="T67" fmla="*/ 1 h 799"/>
                <a:gd name="T68" fmla="*/ 0 w 203"/>
                <a:gd name="T69" fmla="*/ 0 h 7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799"/>
                <a:gd name="T107" fmla="*/ 203 w 203"/>
                <a:gd name="T108" fmla="*/ 799 h 7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89" name="Freeform 654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>
                <a:gd name="T0" fmla="*/ 0 w 171"/>
                <a:gd name="T1" fmla="*/ 0 h 650"/>
                <a:gd name="T2" fmla="*/ 0 w 171"/>
                <a:gd name="T3" fmla="*/ 0 h 650"/>
                <a:gd name="T4" fmla="*/ 0 w 171"/>
                <a:gd name="T5" fmla="*/ 0 h 650"/>
                <a:gd name="T6" fmla="*/ 0 w 171"/>
                <a:gd name="T7" fmla="*/ 0 h 650"/>
                <a:gd name="T8" fmla="*/ 0 w 171"/>
                <a:gd name="T9" fmla="*/ 0 h 650"/>
                <a:gd name="T10" fmla="*/ 0 w 171"/>
                <a:gd name="T11" fmla="*/ 0 h 650"/>
                <a:gd name="T12" fmla="*/ 0 w 171"/>
                <a:gd name="T13" fmla="*/ 0 h 650"/>
                <a:gd name="T14" fmla="*/ 0 w 171"/>
                <a:gd name="T15" fmla="*/ 0 h 650"/>
                <a:gd name="T16" fmla="*/ 0 w 171"/>
                <a:gd name="T17" fmla="*/ 0 h 650"/>
                <a:gd name="T18" fmla="*/ 0 w 171"/>
                <a:gd name="T19" fmla="*/ 0 h 650"/>
                <a:gd name="T20" fmla="*/ 0 w 171"/>
                <a:gd name="T21" fmla="*/ 0 h 650"/>
                <a:gd name="T22" fmla="*/ 0 w 171"/>
                <a:gd name="T23" fmla="*/ 0 h 650"/>
                <a:gd name="T24" fmla="*/ 0 w 171"/>
                <a:gd name="T25" fmla="*/ 0 h 650"/>
                <a:gd name="T26" fmla="*/ 0 w 171"/>
                <a:gd name="T27" fmla="*/ 0 h 650"/>
                <a:gd name="T28" fmla="*/ 0 w 171"/>
                <a:gd name="T29" fmla="*/ 0 h 650"/>
                <a:gd name="T30" fmla="*/ 0 w 171"/>
                <a:gd name="T31" fmla="*/ 0 h 650"/>
                <a:gd name="T32" fmla="*/ 0 w 171"/>
                <a:gd name="T33" fmla="*/ 0 h 650"/>
                <a:gd name="T34" fmla="*/ 0 w 171"/>
                <a:gd name="T35" fmla="*/ 1 h 650"/>
                <a:gd name="T36" fmla="*/ 0 w 171"/>
                <a:gd name="T37" fmla="*/ 1 h 650"/>
                <a:gd name="T38" fmla="*/ 0 w 171"/>
                <a:gd name="T39" fmla="*/ 1 h 650"/>
                <a:gd name="T40" fmla="*/ 0 w 171"/>
                <a:gd name="T41" fmla="*/ 1 h 650"/>
                <a:gd name="T42" fmla="*/ 0 w 171"/>
                <a:gd name="T43" fmla="*/ 1 h 650"/>
                <a:gd name="T44" fmla="*/ 0 w 171"/>
                <a:gd name="T45" fmla="*/ 1 h 650"/>
                <a:gd name="T46" fmla="*/ 0 w 171"/>
                <a:gd name="T47" fmla="*/ 1 h 650"/>
                <a:gd name="T48" fmla="*/ 0 w 171"/>
                <a:gd name="T49" fmla="*/ 1 h 650"/>
                <a:gd name="T50" fmla="*/ 0 w 171"/>
                <a:gd name="T51" fmla="*/ 1 h 650"/>
                <a:gd name="T52" fmla="*/ 0 w 171"/>
                <a:gd name="T53" fmla="*/ 1 h 650"/>
                <a:gd name="T54" fmla="*/ 0 w 171"/>
                <a:gd name="T55" fmla="*/ 1 h 650"/>
                <a:gd name="T56" fmla="*/ 0 w 171"/>
                <a:gd name="T57" fmla="*/ 1 h 650"/>
                <a:gd name="T58" fmla="*/ 0 w 171"/>
                <a:gd name="T59" fmla="*/ 1 h 650"/>
                <a:gd name="T60" fmla="*/ 0 w 171"/>
                <a:gd name="T61" fmla="*/ 1 h 650"/>
                <a:gd name="T62" fmla="*/ 0 w 171"/>
                <a:gd name="T63" fmla="*/ 1 h 650"/>
                <a:gd name="T64" fmla="*/ 0 w 171"/>
                <a:gd name="T65" fmla="*/ 1 h 650"/>
                <a:gd name="T66" fmla="*/ 0 w 171"/>
                <a:gd name="T67" fmla="*/ 1 h 650"/>
                <a:gd name="T68" fmla="*/ 0 w 171"/>
                <a:gd name="T69" fmla="*/ 0 h 6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1"/>
                <a:gd name="T106" fmla="*/ 0 h 650"/>
                <a:gd name="T107" fmla="*/ 171 w 171"/>
                <a:gd name="T108" fmla="*/ 650 h 6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0" name="Freeform 655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>
                <a:gd name="T0" fmla="*/ 0 w 138"/>
                <a:gd name="T1" fmla="*/ 0 h 502"/>
                <a:gd name="T2" fmla="*/ 0 w 138"/>
                <a:gd name="T3" fmla="*/ 0 h 502"/>
                <a:gd name="T4" fmla="*/ 0 w 138"/>
                <a:gd name="T5" fmla="*/ 0 h 502"/>
                <a:gd name="T6" fmla="*/ 0 w 138"/>
                <a:gd name="T7" fmla="*/ 0 h 502"/>
                <a:gd name="T8" fmla="*/ 0 w 138"/>
                <a:gd name="T9" fmla="*/ 0 h 502"/>
                <a:gd name="T10" fmla="*/ 0 w 138"/>
                <a:gd name="T11" fmla="*/ 0 h 502"/>
                <a:gd name="T12" fmla="*/ 0 w 138"/>
                <a:gd name="T13" fmla="*/ 0 h 502"/>
                <a:gd name="T14" fmla="*/ 0 w 138"/>
                <a:gd name="T15" fmla="*/ 0 h 502"/>
                <a:gd name="T16" fmla="*/ 0 w 138"/>
                <a:gd name="T17" fmla="*/ 0 h 502"/>
                <a:gd name="T18" fmla="*/ 0 w 138"/>
                <a:gd name="T19" fmla="*/ 1 h 502"/>
                <a:gd name="T20" fmla="*/ 0 w 138"/>
                <a:gd name="T21" fmla="*/ 1 h 502"/>
                <a:gd name="T22" fmla="*/ 0 w 138"/>
                <a:gd name="T23" fmla="*/ 1 h 502"/>
                <a:gd name="T24" fmla="*/ 0 w 138"/>
                <a:gd name="T25" fmla="*/ 1 h 502"/>
                <a:gd name="T26" fmla="*/ 0 w 138"/>
                <a:gd name="T27" fmla="*/ 1 h 502"/>
                <a:gd name="T28" fmla="*/ 0 w 138"/>
                <a:gd name="T29" fmla="*/ 1 h 502"/>
                <a:gd name="T30" fmla="*/ 0 w 138"/>
                <a:gd name="T31" fmla="*/ 1 h 502"/>
                <a:gd name="T32" fmla="*/ 0 w 138"/>
                <a:gd name="T33" fmla="*/ 1 h 502"/>
                <a:gd name="T34" fmla="*/ 0 w 138"/>
                <a:gd name="T35" fmla="*/ 1 h 502"/>
                <a:gd name="T36" fmla="*/ 0 w 138"/>
                <a:gd name="T37" fmla="*/ 0 h 5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8"/>
                <a:gd name="T58" fmla="*/ 0 h 502"/>
                <a:gd name="T59" fmla="*/ 138 w 138"/>
                <a:gd name="T60" fmla="*/ 502 h 5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1" name="Freeform 656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>
                <a:gd name="T0" fmla="*/ 0 w 104"/>
                <a:gd name="T1" fmla="*/ 0 h 353"/>
                <a:gd name="T2" fmla="*/ 0 w 104"/>
                <a:gd name="T3" fmla="*/ 0 h 353"/>
                <a:gd name="T4" fmla="*/ 0 w 104"/>
                <a:gd name="T5" fmla="*/ 0 h 353"/>
                <a:gd name="T6" fmla="*/ 0 w 104"/>
                <a:gd name="T7" fmla="*/ 0 h 353"/>
                <a:gd name="T8" fmla="*/ 0 w 104"/>
                <a:gd name="T9" fmla="*/ 0 h 353"/>
                <a:gd name="T10" fmla="*/ 0 w 104"/>
                <a:gd name="T11" fmla="*/ 0 h 353"/>
                <a:gd name="T12" fmla="*/ 0 w 104"/>
                <a:gd name="T13" fmla="*/ 0 h 353"/>
                <a:gd name="T14" fmla="*/ 0 w 104"/>
                <a:gd name="T15" fmla="*/ 0 h 353"/>
                <a:gd name="T16" fmla="*/ 0 w 104"/>
                <a:gd name="T17" fmla="*/ 0 h 353"/>
                <a:gd name="T18" fmla="*/ 0 w 104"/>
                <a:gd name="T19" fmla="*/ 1 h 353"/>
                <a:gd name="T20" fmla="*/ 0 w 104"/>
                <a:gd name="T21" fmla="*/ 1 h 353"/>
                <a:gd name="T22" fmla="*/ 0 w 104"/>
                <a:gd name="T23" fmla="*/ 1 h 353"/>
                <a:gd name="T24" fmla="*/ 0 w 104"/>
                <a:gd name="T25" fmla="*/ 1 h 353"/>
                <a:gd name="T26" fmla="*/ 0 w 104"/>
                <a:gd name="T27" fmla="*/ 0 h 353"/>
                <a:gd name="T28" fmla="*/ 0 w 104"/>
                <a:gd name="T29" fmla="*/ 0 h 353"/>
                <a:gd name="T30" fmla="*/ 0 w 104"/>
                <a:gd name="T31" fmla="*/ 0 h 353"/>
                <a:gd name="T32" fmla="*/ 0 w 104"/>
                <a:gd name="T33" fmla="*/ 0 h 353"/>
                <a:gd name="T34" fmla="*/ 0 w 104"/>
                <a:gd name="T35" fmla="*/ 0 h 353"/>
                <a:gd name="T36" fmla="*/ 0 w 104"/>
                <a:gd name="T37" fmla="*/ 0 h 3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353"/>
                <a:gd name="T59" fmla="*/ 104 w 104"/>
                <a:gd name="T60" fmla="*/ 353 h 35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2" name="Freeform 657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>
                <a:gd name="T0" fmla="*/ 0 w 72"/>
                <a:gd name="T1" fmla="*/ 0 h 204"/>
                <a:gd name="T2" fmla="*/ 0 w 72"/>
                <a:gd name="T3" fmla="*/ 0 h 204"/>
                <a:gd name="T4" fmla="*/ 0 w 72"/>
                <a:gd name="T5" fmla="*/ 0 h 204"/>
                <a:gd name="T6" fmla="*/ 0 w 72"/>
                <a:gd name="T7" fmla="*/ 0 h 204"/>
                <a:gd name="T8" fmla="*/ 0 w 72"/>
                <a:gd name="T9" fmla="*/ 0 h 204"/>
                <a:gd name="T10" fmla="*/ 0 w 72"/>
                <a:gd name="T11" fmla="*/ 0 h 204"/>
                <a:gd name="T12" fmla="*/ 0 w 72"/>
                <a:gd name="T13" fmla="*/ 0 h 204"/>
                <a:gd name="T14" fmla="*/ 0 w 72"/>
                <a:gd name="T15" fmla="*/ 0 h 204"/>
                <a:gd name="T16" fmla="*/ 0 w 72"/>
                <a:gd name="T17" fmla="*/ 0 h 204"/>
                <a:gd name="T18" fmla="*/ 0 w 72"/>
                <a:gd name="T19" fmla="*/ 0 h 204"/>
                <a:gd name="T20" fmla="*/ 0 w 72"/>
                <a:gd name="T21" fmla="*/ 0 h 204"/>
                <a:gd name="T22" fmla="*/ 0 w 72"/>
                <a:gd name="T23" fmla="*/ 0 h 204"/>
                <a:gd name="T24" fmla="*/ 0 w 72"/>
                <a:gd name="T25" fmla="*/ 0 h 204"/>
                <a:gd name="T26" fmla="*/ 0 w 72"/>
                <a:gd name="T27" fmla="*/ 0 h 204"/>
                <a:gd name="T28" fmla="*/ 0 w 72"/>
                <a:gd name="T29" fmla="*/ 0 h 204"/>
                <a:gd name="T30" fmla="*/ 0 w 72"/>
                <a:gd name="T31" fmla="*/ 0 h 204"/>
                <a:gd name="T32" fmla="*/ 0 w 72"/>
                <a:gd name="T33" fmla="*/ 0 h 204"/>
                <a:gd name="T34" fmla="*/ 0 w 72"/>
                <a:gd name="T35" fmla="*/ 0 h 204"/>
                <a:gd name="T36" fmla="*/ 0 w 72"/>
                <a:gd name="T37" fmla="*/ 0 h 2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04"/>
                <a:gd name="T59" fmla="*/ 72 w 72"/>
                <a:gd name="T60" fmla="*/ 204 h 2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3" name="Freeform 658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>
                <a:gd name="T0" fmla="*/ 0 w 104"/>
                <a:gd name="T1" fmla="*/ 0 h 104"/>
                <a:gd name="T2" fmla="*/ 0 w 104"/>
                <a:gd name="T3" fmla="*/ 0 h 104"/>
                <a:gd name="T4" fmla="*/ 0 w 104"/>
                <a:gd name="T5" fmla="*/ 0 h 104"/>
                <a:gd name="T6" fmla="*/ 0 w 104"/>
                <a:gd name="T7" fmla="*/ 0 h 104"/>
                <a:gd name="T8" fmla="*/ 0 w 104"/>
                <a:gd name="T9" fmla="*/ 0 h 104"/>
                <a:gd name="T10" fmla="*/ 0 w 104"/>
                <a:gd name="T11" fmla="*/ 0 h 104"/>
                <a:gd name="T12" fmla="*/ 0 w 104"/>
                <a:gd name="T13" fmla="*/ 0 h 104"/>
                <a:gd name="T14" fmla="*/ 0 w 104"/>
                <a:gd name="T15" fmla="*/ 0 h 104"/>
                <a:gd name="T16" fmla="*/ 0 w 104"/>
                <a:gd name="T17" fmla="*/ 0 h 104"/>
                <a:gd name="T18" fmla="*/ 0 w 104"/>
                <a:gd name="T19" fmla="*/ 0 h 104"/>
                <a:gd name="T20" fmla="*/ 0 w 104"/>
                <a:gd name="T21" fmla="*/ 0 h 104"/>
                <a:gd name="T22" fmla="*/ 0 w 104"/>
                <a:gd name="T23" fmla="*/ 0 h 104"/>
                <a:gd name="T24" fmla="*/ 0 w 104"/>
                <a:gd name="T25" fmla="*/ 0 h 104"/>
                <a:gd name="T26" fmla="*/ 0 w 104"/>
                <a:gd name="T27" fmla="*/ 0 h 104"/>
                <a:gd name="T28" fmla="*/ 0 w 104"/>
                <a:gd name="T29" fmla="*/ 0 h 104"/>
                <a:gd name="T30" fmla="*/ 0 w 104"/>
                <a:gd name="T31" fmla="*/ 0 h 104"/>
                <a:gd name="T32" fmla="*/ 0 w 104"/>
                <a:gd name="T33" fmla="*/ 0 h 104"/>
                <a:gd name="T34" fmla="*/ 0 w 104"/>
                <a:gd name="T35" fmla="*/ 0 h 104"/>
                <a:gd name="T36" fmla="*/ 0 w 104"/>
                <a:gd name="T37" fmla="*/ 0 h 104"/>
                <a:gd name="T38" fmla="*/ 0 w 104"/>
                <a:gd name="T39" fmla="*/ 0 h 104"/>
                <a:gd name="T40" fmla="*/ 0 w 104"/>
                <a:gd name="T41" fmla="*/ 0 h 104"/>
                <a:gd name="T42" fmla="*/ 0 w 104"/>
                <a:gd name="T43" fmla="*/ 0 h 104"/>
                <a:gd name="T44" fmla="*/ 0 w 104"/>
                <a:gd name="T45" fmla="*/ 0 h 104"/>
                <a:gd name="T46" fmla="*/ 0 w 104"/>
                <a:gd name="T47" fmla="*/ 0 h 104"/>
                <a:gd name="T48" fmla="*/ 0 w 104"/>
                <a:gd name="T49" fmla="*/ 0 h 104"/>
                <a:gd name="T50" fmla="*/ 0 w 104"/>
                <a:gd name="T51" fmla="*/ 0 h 104"/>
                <a:gd name="T52" fmla="*/ 0 w 104"/>
                <a:gd name="T53" fmla="*/ 0 h 104"/>
                <a:gd name="T54" fmla="*/ 0 w 104"/>
                <a:gd name="T55" fmla="*/ 0 h 104"/>
                <a:gd name="T56" fmla="*/ 0 w 104"/>
                <a:gd name="T57" fmla="*/ 0 h 104"/>
                <a:gd name="T58" fmla="*/ 0 w 104"/>
                <a:gd name="T59" fmla="*/ 0 h 104"/>
                <a:gd name="T60" fmla="*/ 0 w 104"/>
                <a:gd name="T61" fmla="*/ 0 h 104"/>
                <a:gd name="T62" fmla="*/ 0 w 104"/>
                <a:gd name="T63" fmla="*/ 0 h 104"/>
                <a:gd name="T64" fmla="*/ 0 w 104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"/>
                <a:gd name="T100" fmla="*/ 0 h 104"/>
                <a:gd name="T101" fmla="*/ 104 w 104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4" name="Freeform 659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5" name="Freeform 660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6" name="Freeform 661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>
                <a:gd name="T0" fmla="*/ 0 w 148"/>
                <a:gd name="T1" fmla="*/ 0 h 712"/>
                <a:gd name="T2" fmla="*/ 0 w 148"/>
                <a:gd name="T3" fmla="*/ 0 h 712"/>
                <a:gd name="T4" fmla="*/ 0 w 148"/>
                <a:gd name="T5" fmla="*/ 0 h 712"/>
                <a:gd name="T6" fmla="*/ 0 w 148"/>
                <a:gd name="T7" fmla="*/ 0 h 712"/>
                <a:gd name="T8" fmla="*/ 0 w 148"/>
                <a:gd name="T9" fmla="*/ 0 h 712"/>
                <a:gd name="T10" fmla="*/ 0 w 148"/>
                <a:gd name="T11" fmla="*/ 0 h 712"/>
                <a:gd name="T12" fmla="*/ 0 w 148"/>
                <a:gd name="T13" fmla="*/ 1 h 712"/>
                <a:gd name="T14" fmla="*/ 0 w 148"/>
                <a:gd name="T15" fmla="*/ 1 h 712"/>
                <a:gd name="T16" fmla="*/ 0 w 148"/>
                <a:gd name="T17" fmla="*/ 1 h 712"/>
                <a:gd name="T18" fmla="*/ 0 w 148"/>
                <a:gd name="T19" fmla="*/ 1 h 712"/>
                <a:gd name="T20" fmla="*/ 0 w 148"/>
                <a:gd name="T21" fmla="*/ 1 h 712"/>
                <a:gd name="T22" fmla="*/ 0 w 148"/>
                <a:gd name="T23" fmla="*/ 1 h 712"/>
                <a:gd name="T24" fmla="*/ 0 w 148"/>
                <a:gd name="T25" fmla="*/ 1 h 712"/>
                <a:gd name="T26" fmla="*/ 0 w 148"/>
                <a:gd name="T27" fmla="*/ 1 h 712"/>
                <a:gd name="T28" fmla="*/ 0 w 148"/>
                <a:gd name="T29" fmla="*/ 0 h 712"/>
                <a:gd name="T30" fmla="*/ 0 w 148"/>
                <a:gd name="T31" fmla="*/ 0 h 712"/>
                <a:gd name="T32" fmla="*/ 0 w 148"/>
                <a:gd name="T33" fmla="*/ 0 h 712"/>
                <a:gd name="T34" fmla="*/ 0 w 148"/>
                <a:gd name="T35" fmla="*/ 0 h 712"/>
                <a:gd name="T36" fmla="*/ 0 w 148"/>
                <a:gd name="T37" fmla="*/ 0 h 712"/>
                <a:gd name="T38" fmla="*/ 0 w 148"/>
                <a:gd name="T39" fmla="*/ 0 h 712"/>
                <a:gd name="T40" fmla="*/ 0 w 148"/>
                <a:gd name="T41" fmla="*/ 0 h 712"/>
                <a:gd name="T42" fmla="*/ 0 w 148"/>
                <a:gd name="T43" fmla="*/ 0 h 712"/>
                <a:gd name="T44" fmla="*/ 0 w 148"/>
                <a:gd name="T45" fmla="*/ 0 h 712"/>
                <a:gd name="T46" fmla="*/ 0 w 148"/>
                <a:gd name="T47" fmla="*/ 0 h 712"/>
                <a:gd name="T48" fmla="*/ 0 w 148"/>
                <a:gd name="T49" fmla="*/ 0 h 712"/>
                <a:gd name="T50" fmla="*/ 0 w 148"/>
                <a:gd name="T51" fmla="*/ 0 h 7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8"/>
                <a:gd name="T79" fmla="*/ 0 h 712"/>
                <a:gd name="T80" fmla="*/ 148 w 148"/>
                <a:gd name="T81" fmla="*/ 712 h 7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7" name="Freeform 662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>
                <a:gd name="T0" fmla="*/ 0 w 201"/>
                <a:gd name="T1" fmla="*/ 0 h 795"/>
                <a:gd name="T2" fmla="*/ 0 w 201"/>
                <a:gd name="T3" fmla="*/ 0 h 795"/>
                <a:gd name="T4" fmla="*/ 0 w 201"/>
                <a:gd name="T5" fmla="*/ 0 h 795"/>
                <a:gd name="T6" fmla="*/ 0 w 201"/>
                <a:gd name="T7" fmla="*/ 0 h 795"/>
                <a:gd name="T8" fmla="*/ 0 w 201"/>
                <a:gd name="T9" fmla="*/ 0 h 795"/>
                <a:gd name="T10" fmla="*/ 0 w 201"/>
                <a:gd name="T11" fmla="*/ 0 h 795"/>
                <a:gd name="T12" fmla="*/ 0 w 201"/>
                <a:gd name="T13" fmla="*/ 1 h 795"/>
                <a:gd name="T14" fmla="*/ 0 w 201"/>
                <a:gd name="T15" fmla="*/ 1 h 795"/>
                <a:gd name="T16" fmla="*/ 0 w 201"/>
                <a:gd name="T17" fmla="*/ 1 h 795"/>
                <a:gd name="T18" fmla="*/ 0 w 201"/>
                <a:gd name="T19" fmla="*/ 1 h 795"/>
                <a:gd name="T20" fmla="*/ 0 w 201"/>
                <a:gd name="T21" fmla="*/ 1 h 795"/>
                <a:gd name="T22" fmla="*/ 0 w 201"/>
                <a:gd name="T23" fmla="*/ 1 h 795"/>
                <a:gd name="T24" fmla="*/ 0 w 201"/>
                <a:gd name="T25" fmla="*/ 1 h 795"/>
                <a:gd name="T26" fmla="*/ 0 w 201"/>
                <a:gd name="T27" fmla="*/ 1 h 795"/>
                <a:gd name="T28" fmla="*/ 0 w 201"/>
                <a:gd name="T29" fmla="*/ 0 h 795"/>
                <a:gd name="T30" fmla="*/ 0 w 201"/>
                <a:gd name="T31" fmla="*/ 0 h 795"/>
                <a:gd name="T32" fmla="*/ 0 w 201"/>
                <a:gd name="T33" fmla="*/ 0 h 795"/>
                <a:gd name="T34" fmla="*/ 0 w 201"/>
                <a:gd name="T35" fmla="*/ 0 h 795"/>
                <a:gd name="T36" fmla="*/ 0 w 201"/>
                <a:gd name="T37" fmla="*/ 0 h 7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1"/>
                <a:gd name="T58" fmla="*/ 0 h 795"/>
                <a:gd name="T59" fmla="*/ 201 w 201"/>
                <a:gd name="T60" fmla="*/ 795 h 79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8" name="Freeform 663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>
                <a:gd name="T0" fmla="*/ 0 w 129"/>
                <a:gd name="T1" fmla="*/ 0 h 622"/>
                <a:gd name="T2" fmla="*/ 0 w 129"/>
                <a:gd name="T3" fmla="*/ 0 h 622"/>
                <a:gd name="T4" fmla="*/ 0 w 129"/>
                <a:gd name="T5" fmla="*/ 0 h 622"/>
                <a:gd name="T6" fmla="*/ 0 w 129"/>
                <a:gd name="T7" fmla="*/ 0 h 622"/>
                <a:gd name="T8" fmla="*/ 0 w 129"/>
                <a:gd name="T9" fmla="*/ 0 h 622"/>
                <a:gd name="T10" fmla="*/ 0 w 129"/>
                <a:gd name="T11" fmla="*/ 0 h 622"/>
                <a:gd name="T12" fmla="*/ 0 w 129"/>
                <a:gd name="T13" fmla="*/ 1 h 622"/>
                <a:gd name="T14" fmla="*/ 0 w 129"/>
                <a:gd name="T15" fmla="*/ 1 h 622"/>
                <a:gd name="T16" fmla="*/ 0 w 129"/>
                <a:gd name="T17" fmla="*/ 1 h 622"/>
                <a:gd name="T18" fmla="*/ 0 w 129"/>
                <a:gd name="T19" fmla="*/ 1 h 622"/>
                <a:gd name="T20" fmla="*/ 0 w 129"/>
                <a:gd name="T21" fmla="*/ 1 h 622"/>
                <a:gd name="T22" fmla="*/ 0 w 129"/>
                <a:gd name="T23" fmla="*/ 1 h 622"/>
                <a:gd name="T24" fmla="*/ 0 w 129"/>
                <a:gd name="T25" fmla="*/ 1 h 622"/>
                <a:gd name="T26" fmla="*/ 0 w 129"/>
                <a:gd name="T27" fmla="*/ 1 h 622"/>
                <a:gd name="T28" fmla="*/ 0 w 129"/>
                <a:gd name="T29" fmla="*/ 0 h 622"/>
                <a:gd name="T30" fmla="*/ 0 w 129"/>
                <a:gd name="T31" fmla="*/ 0 h 622"/>
                <a:gd name="T32" fmla="*/ 0 w 129"/>
                <a:gd name="T33" fmla="*/ 0 h 622"/>
                <a:gd name="T34" fmla="*/ 0 w 129"/>
                <a:gd name="T35" fmla="*/ 0 h 622"/>
                <a:gd name="T36" fmla="*/ 0 w 129"/>
                <a:gd name="T37" fmla="*/ 0 h 622"/>
                <a:gd name="T38" fmla="*/ 0 w 129"/>
                <a:gd name="T39" fmla="*/ 0 h 622"/>
                <a:gd name="T40" fmla="*/ 0 w 129"/>
                <a:gd name="T41" fmla="*/ 0 h 622"/>
                <a:gd name="T42" fmla="*/ 0 w 129"/>
                <a:gd name="T43" fmla="*/ 0 h 622"/>
                <a:gd name="T44" fmla="*/ 0 w 129"/>
                <a:gd name="T45" fmla="*/ 0 h 622"/>
                <a:gd name="T46" fmla="*/ 0 w 129"/>
                <a:gd name="T47" fmla="*/ 0 h 622"/>
                <a:gd name="T48" fmla="*/ 0 w 129"/>
                <a:gd name="T49" fmla="*/ 0 h 622"/>
                <a:gd name="T50" fmla="*/ 0 w 129"/>
                <a:gd name="T51" fmla="*/ 0 h 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9"/>
                <a:gd name="T79" fmla="*/ 0 h 622"/>
                <a:gd name="T80" fmla="*/ 129 w 129"/>
                <a:gd name="T81" fmla="*/ 622 h 6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9" name="Freeform 664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>
                <a:gd name="T0" fmla="*/ 0 w 110"/>
                <a:gd name="T1" fmla="*/ 0 h 531"/>
                <a:gd name="T2" fmla="*/ 0 w 110"/>
                <a:gd name="T3" fmla="*/ 0 h 531"/>
                <a:gd name="T4" fmla="*/ 0 w 110"/>
                <a:gd name="T5" fmla="*/ 0 h 531"/>
                <a:gd name="T6" fmla="*/ 0 w 110"/>
                <a:gd name="T7" fmla="*/ 0 h 531"/>
                <a:gd name="T8" fmla="*/ 0 w 110"/>
                <a:gd name="T9" fmla="*/ 0 h 531"/>
                <a:gd name="T10" fmla="*/ 0 w 110"/>
                <a:gd name="T11" fmla="*/ 0 h 531"/>
                <a:gd name="T12" fmla="*/ 0 w 110"/>
                <a:gd name="T13" fmla="*/ 0 h 531"/>
                <a:gd name="T14" fmla="*/ 0 w 110"/>
                <a:gd name="T15" fmla="*/ 1 h 531"/>
                <a:gd name="T16" fmla="*/ 0 w 110"/>
                <a:gd name="T17" fmla="*/ 1 h 531"/>
                <a:gd name="T18" fmla="*/ 0 w 110"/>
                <a:gd name="T19" fmla="*/ 1 h 531"/>
                <a:gd name="T20" fmla="*/ 0 w 110"/>
                <a:gd name="T21" fmla="*/ 1 h 531"/>
                <a:gd name="T22" fmla="*/ 0 w 110"/>
                <a:gd name="T23" fmla="*/ 1 h 531"/>
                <a:gd name="T24" fmla="*/ 0 w 110"/>
                <a:gd name="T25" fmla="*/ 1 h 531"/>
                <a:gd name="T26" fmla="*/ 0 w 110"/>
                <a:gd name="T27" fmla="*/ 0 h 531"/>
                <a:gd name="T28" fmla="*/ 0 w 110"/>
                <a:gd name="T29" fmla="*/ 0 h 531"/>
                <a:gd name="T30" fmla="*/ 0 w 110"/>
                <a:gd name="T31" fmla="*/ 0 h 531"/>
                <a:gd name="T32" fmla="*/ 0 w 110"/>
                <a:gd name="T33" fmla="*/ 0 h 531"/>
                <a:gd name="T34" fmla="*/ 0 w 110"/>
                <a:gd name="T35" fmla="*/ 0 h 531"/>
                <a:gd name="T36" fmla="*/ 0 w 110"/>
                <a:gd name="T37" fmla="*/ 0 h 531"/>
                <a:gd name="T38" fmla="*/ 0 w 110"/>
                <a:gd name="T39" fmla="*/ 0 h 531"/>
                <a:gd name="T40" fmla="*/ 0 w 110"/>
                <a:gd name="T41" fmla="*/ 0 h 531"/>
                <a:gd name="T42" fmla="*/ 0 w 110"/>
                <a:gd name="T43" fmla="*/ 0 h 531"/>
                <a:gd name="T44" fmla="*/ 0 w 110"/>
                <a:gd name="T45" fmla="*/ 0 h 531"/>
                <a:gd name="T46" fmla="*/ 0 w 110"/>
                <a:gd name="T47" fmla="*/ 0 h 531"/>
                <a:gd name="T48" fmla="*/ 0 w 110"/>
                <a:gd name="T49" fmla="*/ 0 h 531"/>
                <a:gd name="T50" fmla="*/ 0 w 110"/>
                <a:gd name="T51" fmla="*/ 0 h 53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0"/>
                <a:gd name="T79" fmla="*/ 0 h 531"/>
                <a:gd name="T80" fmla="*/ 110 w 110"/>
                <a:gd name="T81" fmla="*/ 531 h 53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0" name="Freeform 665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>
                <a:gd name="T0" fmla="*/ 0 w 92"/>
                <a:gd name="T1" fmla="*/ 0 h 438"/>
                <a:gd name="T2" fmla="*/ 0 w 92"/>
                <a:gd name="T3" fmla="*/ 0 h 438"/>
                <a:gd name="T4" fmla="*/ 0 w 92"/>
                <a:gd name="T5" fmla="*/ 0 h 438"/>
                <a:gd name="T6" fmla="*/ 0 w 92"/>
                <a:gd name="T7" fmla="*/ 0 h 438"/>
                <a:gd name="T8" fmla="*/ 0 w 92"/>
                <a:gd name="T9" fmla="*/ 0 h 438"/>
                <a:gd name="T10" fmla="*/ 0 w 92"/>
                <a:gd name="T11" fmla="*/ 0 h 438"/>
                <a:gd name="T12" fmla="*/ 0 w 92"/>
                <a:gd name="T13" fmla="*/ 0 h 438"/>
                <a:gd name="T14" fmla="*/ 0 w 92"/>
                <a:gd name="T15" fmla="*/ 0 h 438"/>
                <a:gd name="T16" fmla="*/ 0 w 92"/>
                <a:gd name="T17" fmla="*/ 1 h 438"/>
                <a:gd name="T18" fmla="*/ 0 w 92"/>
                <a:gd name="T19" fmla="*/ 1 h 438"/>
                <a:gd name="T20" fmla="*/ 0 w 92"/>
                <a:gd name="T21" fmla="*/ 1 h 438"/>
                <a:gd name="T22" fmla="*/ 0 w 92"/>
                <a:gd name="T23" fmla="*/ 1 h 438"/>
                <a:gd name="T24" fmla="*/ 0 w 92"/>
                <a:gd name="T25" fmla="*/ 0 h 438"/>
                <a:gd name="T26" fmla="*/ 0 w 92"/>
                <a:gd name="T27" fmla="*/ 0 h 438"/>
                <a:gd name="T28" fmla="*/ 0 w 92"/>
                <a:gd name="T29" fmla="*/ 0 h 438"/>
                <a:gd name="T30" fmla="*/ 0 w 92"/>
                <a:gd name="T31" fmla="*/ 0 h 438"/>
                <a:gd name="T32" fmla="*/ 0 w 92"/>
                <a:gd name="T33" fmla="*/ 0 h 438"/>
                <a:gd name="T34" fmla="*/ 0 w 92"/>
                <a:gd name="T35" fmla="*/ 0 h 438"/>
                <a:gd name="T36" fmla="*/ 0 w 92"/>
                <a:gd name="T37" fmla="*/ 0 h 438"/>
                <a:gd name="T38" fmla="*/ 0 w 92"/>
                <a:gd name="T39" fmla="*/ 0 h 438"/>
                <a:gd name="T40" fmla="*/ 0 w 92"/>
                <a:gd name="T41" fmla="*/ 0 h 438"/>
                <a:gd name="T42" fmla="*/ 0 w 92"/>
                <a:gd name="T43" fmla="*/ 0 h 438"/>
                <a:gd name="T44" fmla="*/ 0 w 92"/>
                <a:gd name="T45" fmla="*/ 0 h 438"/>
                <a:gd name="T46" fmla="*/ 0 w 92"/>
                <a:gd name="T47" fmla="*/ 0 h 438"/>
                <a:gd name="T48" fmla="*/ 0 w 92"/>
                <a:gd name="T49" fmla="*/ 0 h 438"/>
                <a:gd name="T50" fmla="*/ 0 w 92"/>
                <a:gd name="T51" fmla="*/ 0 h 4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2"/>
                <a:gd name="T79" fmla="*/ 0 h 438"/>
                <a:gd name="T80" fmla="*/ 92 w 92"/>
                <a:gd name="T81" fmla="*/ 438 h 4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1" name="Freeform 666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>
                <a:gd name="T0" fmla="*/ 0 w 73"/>
                <a:gd name="T1" fmla="*/ 0 h 347"/>
                <a:gd name="T2" fmla="*/ 0 w 73"/>
                <a:gd name="T3" fmla="*/ 0 h 347"/>
                <a:gd name="T4" fmla="*/ 0 w 73"/>
                <a:gd name="T5" fmla="*/ 0 h 347"/>
                <a:gd name="T6" fmla="*/ 0 w 73"/>
                <a:gd name="T7" fmla="*/ 0 h 347"/>
                <a:gd name="T8" fmla="*/ 0 w 73"/>
                <a:gd name="T9" fmla="*/ 0 h 347"/>
                <a:gd name="T10" fmla="*/ 0 w 73"/>
                <a:gd name="T11" fmla="*/ 0 h 347"/>
                <a:gd name="T12" fmla="*/ 0 w 73"/>
                <a:gd name="T13" fmla="*/ 0 h 347"/>
                <a:gd name="T14" fmla="*/ 0 w 73"/>
                <a:gd name="T15" fmla="*/ 0 h 347"/>
                <a:gd name="T16" fmla="*/ 0 w 73"/>
                <a:gd name="T17" fmla="*/ 0 h 347"/>
                <a:gd name="T18" fmla="*/ 0 w 73"/>
                <a:gd name="T19" fmla="*/ 0 h 347"/>
                <a:gd name="T20" fmla="*/ 0 w 73"/>
                <a:gd name="T21" fmla="*/ 0 h 347"/>
                <a:gd name="T22" fmla="*/ 0 w 73"/>
                <a:gd name="T23" fmla="*/ 0 h 347"/>
                <a:gd name="T24" fmla="*/ 0 w 73"/>
                <a:gd name="T25" fmla="*/ 0 h 347"/>
                <a:gd name="T26" fmla="*/ 0 w 73"/>
                <a:gd name="T27" fmla="*/ 0 h 347"/>
                <a:gd name="T28" fmla="*/ 0 w 73"/>
                <a:gd name="T29" fmla="*/ 0 h 347"/>
                <a:gd name="T30" fmla="*/ 0 w 73"/>
                <a:gd name="T31" fmla="*/ 0 h 347"/>
                <a:gd name="T32" fmla="*/ 0 w 73"/>
                <a:gd name="T33" fmla="*/ 0 h 347"/>
                <a:gd name="T34" fmla="*/ 0 w 73"/>
                <a:gd name="T35" fmla="*/ 0 h 347"/>
                <a:gd name="T36" fmla="*/ 0 w 73"/>
                <a:gd name="T37" fmla="*/ 0 h 347"/>
                <a:gd name="T38" fmla="*/ 0 w 73"/>
                <a:gd name="T39" fmla="*/ 0 h 347"/>
                <a:gd name="T40" fmla="*/ 0 w 73"/>
                <a:gd name="T41" fmla="*/ 0 h 347"/>
                <a:gd name="T42" fmla="*/ 0 w 73"/>
                <a:gd name="T43" fmla="*/ 0 h 347"/>
                <a:gd name="T44" fmla="*/ 0 w 73"/>
                <a:gd name="T45" fmla="*/ 0 h 347"/>
                <a:gd name="T46" fmla="*/ 0 w 73"/>
                <a:gd name="T47" fmla="*/ 0 h 347"/>
                <a:gd name="T48" fmla="*/ 0 w 73"/>
                <a:gd name="T49" fmla="*/ 0 h 347"/>
                <a:gd name="T50" fmla="*/ 0 w 73"/>
                <a:gd name="T51" fmla="*/ 0 h 3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"/>
                <a:gd name="T79" fmla="*/ 0 h 347"/>
                <a:gd name="T80" fmla="*/ 73 w 73"/>
                <a:gd name="T81" fmla="*/ 347 h 3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2" name="Freeform 667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>
                <a:gd name="T0" fmla="*/ 0 w 52"/>
                <a:gd name="T1" fmla="*/ 0 h 256"/>
                <a:gd name="T2" fmla="*/ 0 w 52"/>
                <a:gd name="T3" fmla="*/ 0 h 256"/>
                <a:gd name="T4" fmla="*/ 0 w 52"/>
                <a:gd name="T5" fmla="*/ 0 h 256"/>
                <a:gd name="T6" fmla="*/ 0 w 52"/>
                <a:gd name="T7" fmla="*/ 0 h 256"/>
                <a:gd name="T8" fmla="*/ 0 w 52"/>
                <a:gd name="T9" fmla="*/ 0 h 256"/>
                <a:gd name="T10" fmla="*/ 0 w 52"/>
                <a:gd name="T11" fmla="*/ 0 h 256"/>
                <a:gd name="T12" fmla="*/ 0 w 52"/>
                <a:gd name="T13" fmla="*/ 0 h 256"/>
                <a:gd name="T14" fmla="*/ 0 w 52"/>
                <a:gd name="T15" fmla="*/ 0 h 256"/>
                <a:gd name="T16" fmla="*/ 0 w 52"/>
                <a:gd name="T17" fmla="*/ 0 h 256"/>
                <a:gd name="T18" fmla="*/ 0 w 52"/>
                <a:gd name="T19" fmla="*/ 0 h 256"/>
                <a:gd name="T20" fmla="*/ 0 w 52"/>
                <a:gd name="T21" fmla="*/ 0 h 256"/>
                <a:gd name="T22" fmla="*/ 0 w 52"/>
                <a:gd name="T23" fmla="*/ 0 h 256"/>
                <a:gd name="T24" fmla="*/ 0 w 52"/>
                <a:gd name="T25" fmla="*/ 0 h 256"/>
                <a:gd name="T26" fmla="*/ 0 w 52"/>
                <a:gd name="T27" fmla="*/ 0 h 256"/>
                <a:gd name="T28" fmla="*/ 0 w 52"/>
                <a:gd name="T29" fmla="*/ 0 h 256"/>
                <a:gd name="T30" fmla="*/ 0 w 52"/>
                <a:gd name="T31" fmla="*/ 0 h 256"/>
                <a:gd name="T32" fmla="*/ 0 w 52"/>
                <a:gd name="T33" fmla="*/ 0 h 256"/>
                <a:gd name="T34" fmla="*/ 0 w 52"/>
                <a:gd name="T35" fmla="*/ 0 h 256"/>
                <a:gd name="T36" fmla="*/ 0 w 52"/>
                <a:gd name="T37" fmla="*/ 0 h 256"/>
                <a:gd name="T38" fmla="*/ 0 w 52"/>
                <a:gd name="T39" fmla="*/ 0 h 256"/>
                <a:gd name="T40" fmla="*/ 0 w 52"/>
                <a:gd name="T41" fmla="*/ 0 h 256"/>
                <a:gd name="T42" fmla="*/ 0 w 52"/>
                <a:gd name="T43" fmla="*/ 0 h 256"/>
                <a:gd name="T44" fmla="*/ 0 w 52"/>
                <a:gd name="T45" fmla="*/ 0 h 256"/>
                <a:gd name="T46" fmla="*/ 0 w 52"/>
                <a:gd name="T47" fmla="*/ 0 h 256"/>
                <a:gd name="T48" fmla="*/ 0 w 52"/>
                <a:gd name="T49" fmla="*/ 0 h 256"/>
                <a:gd name="T50" fmla="*/ 0 w 52"/>
                <a:gd name="T51" fmla="*/ 0 h 2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256"/>
                <a:gd name="T80" fmla="*/ 52 w 52"/>
                <a:gd name="T81" fmla="*/ 256 h 2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3" name="Freeform 668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>
                <a:gd name="T0" fmla="*/ 0 w 176"/>
                <a:gd name="T1" fmla="*/ 0 h 693"/>
                <a:gd name="T2" fmla="*/ 0 w 176"/>
                <a:gd name="T3" fmla="*/ 0 h 693"/>
                <a:gd name="T4" fmla="*/ 0 w 176"/>
                <a:gd name="T5" fmla="*/ 0 h 693"/>
                <a:gd name="T6" fmla="*/ 0 w 176"/>
                <a:gd name="T7" fmla="*/ 0 h 693"/>
                <a:gd name="T8" fmla="*/ 0 w 176"/>
                <a:gd name="T9" fmla="*/ 0 h 693"/>
                <a:gd name="T10" fmla="*/ 0 w 176"/>
                <a:gd name="T11" fmla="*/ 0 h 693"/>
                <a:gd name="T12" fmla="*/ 0 w 176"/>
                <a:gd name="T13" fmla="*/ 0 h 693"/>
                <a:gd name="T14" fmla="*/ 0 w 176"/>
                <a:gd name="T15" fmla="*/ 1 h 693"/>
                <a:gd name="T16" fmla="*/ 0 w 176"/>
                <a:gd name="T17" fmla="*/ 1 h 693"/>
                <a:gd name="T18" fmla="*/ 0 w 176"/>
                <a:gd name="T19" fmla="*/ 1 h 693"/>
                <a:gd name="T20" fmla="*/ 0 w 176"/>
                <a:gd name="T21" fmla="*/ 1 h 693"/>
                <a:gd name="T22" fmla="*/ 0 w 176"/>
                <a:gd name="T23" fmla="*/ 1 h 693"/>
                <a:gd name="T24" fmla="*/ 0 w 176"/>
                <a:gd name="T25" fmla="*/ 1 h 693"/>
                <a:gd name="T26" fmla="*/ 0 w 176"/>
                <a:gd name="T27" fmla="*/ 1 h 693"/>
                <a:gd name="T28" fmla="*/ 0 w 176"/>
                <a:gd name="T29" fmla="*/ 0 h 693"/>
                <a:gd name="T30" fmla="*/ 0 w 176"/>
                <a:gd name="T31" fmla="*/ 0 h 693"/>
                <a:gd name="T32" fmla="*/ 0 w 176"/>
                <a:gd name="T33" fmla="*/ 0 h 693"/>
                <a:gd name="T34" fmla="*/ 0 w 176"/>
                <a:gd name="T35" fmla="*/ 0 h 693"/>
                <a:gd name="T36" fmla="*/ 0 w 176"/>
                <a:gd name="T37" fmla="*/ 0 h 6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6"/>
                <a:gd name="T58" fmla="*/ 0 h 693"/>
                <a:gd name="T59" fmla="*/ 176 w 176"/>
                <a:gd name="T60" fmla="*/ 693 h 69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4" name="Freeform 669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>
                <a:gd name="T0" fmla="*/ 0 w 149"/>
                <a:gd name="T1" fmla="*/ 0 h 592"/>
                <a:gd name="T2" fmla="*/ 0 w 149"/>
                <a:gd name="T3" fmla="*/ 0 h 592"/>
                <a:gd name="T4" fmla="*/ 0 w 149"/>
                <a:gd name="T5" fmla="*/ 0 h 592"/>
                <a:gd name="T6" fmla="*/ 0 w 149"/>
                <a:gd name="T7" fmla="*/ 0 h 592"/>
                <a:gd name="T8" fmla="*/ 0 w 149"/>
                <a:gd name="T9" fmla="*/ 0 h 592"/>
                <a:gd name="T10" fmla="*/ 0 w 149"/>
                <a:gd name="T11" fmla="*/ 0 h 592"/>
                <a:gd name="T12" fmla="*/ 0 w 149"/>
                <a:gd name="T13" fmla="*/ 0 h 592"/>
                <a:gd name="T14" fmla="*/ 0 w 149"/>
                <a:gd name="T15" fmla="*/ 1 h 592"/>
                <a:gd name="T16" fmla="*/ 0 w 149"/>
                <a:gd name="T17" fmla="*/ 1 h 592"/>
                <a:gd name="T18" fmla="*/ 0 w 149"/>
                <a:gd name="T19" fmla="*/ 1 h 592"/>
                <a:gd name="T20" fmla="*/ 0 w 149"/>
                <a:gd name="T21" fmla="*/ 1 h 592"/>
                <a:gd name="T22" fmla="*/ 0 w 149"/>
                <a:gd name="T23" fmla="*/ 1 h 592"/>
                <a:gd name="T24" fmla="*/ 0 w 149"/>
                <a:gd name="T25" fmla="*/ 1 h 592"/>
                <a:gd name="T26" fmla="*/ 0 w 149"/>
                <a:gd name="T27" fmla="*/ 0 h 592"/>
                <a:gd name="T28" fmla="*/ 0 w 149"/>
                <a:gd name="T29" fmla="*/ 0 h 592"/>
                <a:gd name="T30" fmla="*/ 0 w 149"/>
                <a:gd name="T31" fmla="*/ 0 h 592"/>
                <a:gd name="T32" fmla="*/ 0 w 149"/>
                <a:gd name="T33" fmla="*/ 0 h 592"/>
                <a:gd name="T34" fmla="*/ 0 w 149"/>
                <a:gd name="T35" fmla="*/ 0 h 592"/>
                <a:gd name="T36" fmla="*/ 0 w 149"/>
                <a:gd name="T37" fmla="*/ 0 h 5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9"/>
                <a:gd name="T58" fmla="*/ 0 h 592"/>
                <a:gd name="T59" fmla="*/ 149 w 149"/>
                <a:gd name="T60" fmla="*/ 592 h 5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5" name="Freeform 670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>
                <a:gd name="T0" fmla="*/ 0 w 124"/>
                <a:gd name="T1" fmla="*/ 0 h 490"/>
                <a:gd name="T2" fmla="*/ 0 w 124"/>
                <a:gd name="T3" fmla="*/ 0 h 490"/>
                <a:gd name="T4" fmla="*/ 0 w 124"/>
                <a:gd name="T5" fmla="*/ 0 h 490"/>
                <a:gd name="T6" fmla="*/ 0 w 124"/>
                <a:gd name="T7" fmla="*/ 0 h 490"/>
                <a:gd name="T8" fmla="*/ 0 w 124"/>
                <a:gd name="T9" fmla="*/ 0 h 490"/>
                <a:gd name="T10" fmla="*/ 0 w 124"/>
                <a:gd name="T11" fmla="*/ 0 h 490"/>
                <a:gd name="T12" fmla="*/ 0 w 124"/>
                <a:gd name="T13" fmla="*/ 0 h 490"/>
                <a:gd name="T14" fmla="*/ 0 w 124"/>
                <a:gd name="T15" fmla="*/ 0 h 490"/>
                <a:gd name="T16" fmla="*/ 0 w 124"/>
                <a:gd name="T17" fmla="*/ 1 h 490"/>
                <a:gd name="T18" fmla="*/ 0 w 124"/>
                <a:gd name="T19" fmla="*/ 1 h 490"/>
                <a:gd name="T20" fmla="*/ 0 w 124"/>
                <a:gd name="T21" fmla="*/ 1 h 490"/>
                <a:gd name="T22" fmla="*/ 0 w 124"/>
                <a:gd name="T23" fmla="*/ 1 h 490"/>
                <a:gd name="T24" fmla="*/ 0 w 124"/>
                <a:gd name="T25" fmla="*/ 1 h 490"/>
                <a:gd name="T26" fmla="*/ 0 w 124"/>
                <a:gd name="T27" fmla="*/ 0 h 490"/>
                <a:gd name="T28" fmla="*/ 0 w 124"/>
                <a:gd name="T29" fmla="*/ 0 h 490"/>
                <a:gd name="T30" fmla="*/ 0 w 124"/>
                <a:gd name="T31" fmla="*/ 0 h 490"/>
                <a:gd name="T32" fmla="*/ 0 w 124"/>
                <a:gd name="T33" fmla="*/ 0 h 490"/>
                <a:gd name="T34" fmla="*/ 0 w 124"/>
                <a:gd name="T35" fmla="*/ 0 h 490"/>
                <a:gd name="T36" fmla="*/ 0 w 124"/>
                <a:gd name="T37" fmla="*/ 0 h 4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4"/>
                <a:gd name="T58" fmla="*/ 0 h 490"/>
                <a:gd name="T59" fmla="*/ 124 w 124"/>
                <a:gd name="T60" fmla="*/ 490 h 4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6" name="Freeform 671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>
                <a:gd name="T0" fmla="*/ 0 w 99"/>
                <a:gd name="T1" fmla="*/ 0 h 389"/>
                <a:gd name="T2" fmla="*/ 0 w 99"/>
                <a:gd name="T3" fmla="*/ 0 h 389"/>
                <a:gd name="T4" fmla="*/ 0 w 99"/>
                <a:gd name="T5" fmla="*/ 0 h 389"/>
                <a:gd name="T6" fmla="*/ 0 w 99"/>
                <a:gd name="T7" fmla="*/ 0 h 389"/>
                <a:gd name="T8" fmla="*/ 0 w 99"/>
                <a:gd name="T9" fmla="*/ 0 h 389"/>
                <a:gd name="T10" fmla="*/ 0 w 99"/>
                <a:gd name="T11" fmla="*/ 0 h 389"/>
                <a:gd name="T12" fmla="*/ 0 w 99"/>
                <a:gd name="T13" fmla="*/ 0 h 389"/>
                <a:gd name="T14" fmla="*/ 0 w 99"/>
                <a:gd name="T15" fmla="*/ 0 h 389"/>
                <a:gd name="T16" fmla="*/ 0 w 99"/>
                <a:gd name="T17" fmla="*/ 1 h 389"/>
                <a:gd name="T18" fmla="*/ 0 w 99"/>
                <a:gd name="T19" fmla="*/ 1 h 389"/>
                <a:gd name="T20" fmla="*/ 0 w 99"/>
                <a:gd name="T21" fmla="*/ 1 h 389"/>
                <a:gd name="T22" fmla="*/ 0 w 99"/>
                <a:gd name="T23" fmla="*/ 0 h 389"/>
                <a:gd name="T24" fmla="*/ 0 w 99"/>
                <a:gd name="T25" fmla="*/ 0 h 389"/>
                <a:gd name="T26" fmla="*/ 0 w 99"/>
                <a:gd name="T27" fmla="*/ 0 h 389"/>
                <a:gd name="T28" fmla="*/ 0 w 99"/>
                <a:gd name="T29" fmla="*/ 0 h 389"/>
                <a:gd name="T30" fmla="*/ 0 w 99"/>
                <a:gd name="T31" fmla="*/ 0 h 389"/>
                <a:gd name="T32" fmla="*/ 0 w 99"/>
                <a:gd name="T33" fmla="*/ 0 h 389"/>
                <a:gd name="T34" fmla="*/ 0 w 99"/>
                <a:gd name="T35" fmla="*/ 0 h 389"/>
                <a:gd name="T36" fmla="*/ 0 w 99"/>
                <a:gd name="T37" fmla="*/ 0 h 3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9"/>
                <a:gd name="T58" fmla="*/ 0 h 389"/>
                <a:gd name="T59" fmla="*/ 99 w 99"/>
                <a:gd name="T60" fmla="*/ 389 h 3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7" name="Freeform 672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>
                <a:gd name="T0" fmla="*/ 0 w 72"/>
                <a:gd name="T1" fmla="*/ 0 h 287"/>
                <a:gd name="T2" fmla="*/ 0 w 72"/>
                <a:gd name="T3" fmla="*/ 0 h 287"/>
                <a:gd name="T4" fmla="*/ 0 w 72"/>
                <a:gd name="T5" fmla="*/ 0 h 287"/>
                <a:gd name="T6" fmla="*/ 0 w 72"/>
                <a:gd name="T7" fmla="*/ 0 h 287"/>
                <a:gd name="T8" fmla="*/ 0 w 72"/>
                <a:gd name="T9" fmla="*/ 0 h 287"/>
                <a:gd name="T10" fmla="*/ 0 w 72"/>
                <a:gd name="T11" fmla="*/ 0 h 287"/>
                <a:gd name="T12" fmla="*/ 0 w 72"/>
                <a:gd name="T13" fmla="*/ 0 h 287"/>
                <a:gd name="T14" fmla="*/ 0 w 72"/>
                <a:gd name="T15" fmla="*/ 0 h 287"/>
                <a:gd name="T16" fmla="*/ 0 w 72"/>
                <a:gd name="T17" fmla="*/ 0 h 287"/>
                <a:gd name="T18" fmla="*/ 0 w 72"/>
                <a:gd name="T19" fmla="*/ 0 h 287"/>
                <a:gd name="T20" fmla="*/ 0 w 72"/>
                <a:gd name="T21" fmla="*/ 0 h 287"/>
                <a:gd name="T22" fmla="*/ 0 w 72"/>
                <a:gd name="T23" fmla="*/ 0 h 287"/>
                <a:gd name="T24" fmla="*/ 0 w 72"/>
                <a:gd name="T25" fmla="*/ 0 h 287"/>
                <a:gd name="T26" fmla="*/ 0 w 72"/>
                <a:gd name="T27" fmla="*/ 0 h 287"/>
                <a:gd name="T28" fmla="*/ 0 w 72"/>
                <a:gd name="T29" fmla="*/ 0 h 287"/>
                <a:gd name="T30" fmla="*/ 0 w 72"/>
                <a:gd name="T31" fmla="*/ 0 h 287"/>
                <a:gd name="T32" fmla="*/ 0 w 72"/>
                <a:gd name="T33" fmla="*/ 0 h 287"/>
                <a:gd name="T34" fmla="*/ 0 w 72"/>
                <a:gd name="T35" fmla="*/ 0 h 287"/>
                <a:gd name="T36" fmla="*/ 0 w 72"/>
                <a:gd name="T37" fmla="*/ 0 h 2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87"/>
                <a:gd name="T59" fmla="*/ 72 w 72"/>
                <a:gd name="T60" fmla="*/ 287 h 2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8" name="Rectangle 673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9" name="Freeform 674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>
                <a:gd name="T0" fmla="*/ 0 w 354"/>
                <a:gd name="T1" fmla="*/ 0 h 418"/>
                <a:gd name="T2" fmla="*/ 0 w 354"/>
                <a:gd name="T3" fmla="*/ 0 h 418"/>
                <a:gd name="T4" fmla="*/ 0 w 354"/>
                <a:gd name="T5" fmla="*/ 0 h 418"/>
                <a:gd name="T6" fmla="*/ 0 w 354"/>
                <a:gd name="T7" fmla="*/ 0 h 418"/>
                <a:gd name="T8" fmla="*/ 0 w 354"/>
                <a:gd name="T9" fmla="*/ 0 h 418"/>
                <a:gd name="T10" fmla="*/ 0 w 354"/>
                <a:gd name="T11" fmla="*/ 0 h 418"/>
                <a:gd name="T12" fmla="*/ 0 w 354"/>
                <a:gd name="T13" fmla="*/ 0 h 418"/>
                <a:gd name="T14" fmla="*/ 0 w 354"/>
                <a:gd name="T15" fmla="*/ 0 h 418"/>
                <a:gd name="T16" fmla="*/ 0 w 354"/>
                <a:gd name="T17" fmla="*/ 1 h 418"/>
                <a:gd name="T18" fmla="*/ 0 w 354"/>
                <a:gd name="T19" fmla="*/ 1 h 418"/>
                <a:gd name="T20" fmla="*/ 0 w 354"/>
                <a:gd name="T21" fmla="*/ 1 h 418"/>
                <a:gd name="T22" fmla="*/ 0 w 354"/>
                <a:gd name="T23" fmla="*/ 1 h 418"/>
                <a:gd name="T24" fmla="*/ 0 w 354"/>
                <a:gd name="T25" fmla="*/ 1 h 418"/>
                <a:gd name="T26" fmla="*/ 0 w 354"/>
                <a:gd name="T27" fmla="*/ 0 h 418"/>
                <a:gd name="T28" fmla="*/ 0 w 354"/>
                <a:gd name="T29" fmla="*/ 0 h 418"/>
                <a:gd name="T30" fmla="*/ 0 w 354"/>
                <a:gd name="T31" fmla="*/ 0 h 418"/>
                <a:gd name="T32" fmla="*/ 0 w 354"/>
                <a:gd name="T33" fmla="*/ 0 h 418"/>
                <a:gd name="T34" fmla="*/ 0 w 354"/>
                <a:gd name="T35" fmla="*/ 0 h 418"/>
                <a:gd name="T36" fmla="*/ 0 w 354"/>
                <a:gd name="T37" fmla="*/ 0 h 418"/>
                <a:gd name="T38" fmla="*/ 0 w 354"/>
                <a:gd name="T39" fmla="*/ 0 h 418"/>
                <a:gd name="T40" fmla="*/ 0 w 354"/>
                <a:gd name="T41" fmla="*/ 0 h 418"/>
                <a:gd name="T42" fmla="*/ 0 w 354"/>
                <a:gd name="T43" fmla="*/ 0 h 418"/>
                <a:gd name="T44" fmla="*/ 0 w 354"/>
                <a:gd name="T45" fmla="*/ 0 h 418"/>
                <a:gd name="T46" fmla="*/ 0 w 354"/>
                <a:gd name="T47" fmla="*/ 0 h 418"/>
                <a:gd name="T48" fmla="*/ 0 w 354"/>
                <a:gd name="T49" fmla="*/ 0 h 418"/>
                <a:gd name="T50" fmla="*/ 0 w 354"/>
                <a:gd name="T51" fmla="*/ 0 h 418"/>
                <a:gd name="T52" fmla="*/ 0 w 354"/>
                <a:gd name="T53" fmla="*/ 0 h 418"/>
                <a:gd name="T54" fmla="*/ 0 w 354"/>
                <a:gd name="T55" fmla="*/ 0 h 418"/>
                <a:gd name="T56" fmla="*/ 0 w 354"/>
                <a:gd name="T57" fmla="*/ 0 h 418"/>
                <a:gd name="T58" fmla="*/ 0 w 354"/>
                <a:gd name="T59" fmla="*/ 0 h 418"/>
                <a:gd name="T60" fmla="*/ 0 w 354"/>
                <a:gd name="T61" fmla="*/ 0 h 418"/>
                <a:gd name="T62" fmla="*/ 0 w 354"/>
                <a:gd name="T63" fmla="*/ 0 h 418"/>
                <a:gd name="T64" fmla="*/ 0 w 354"/>
                <a:gd name="T65" fmla="*/ 0 h 418"/>
                <a:gd name="T66" fmla="*/ 0 w 354"/>
                <a:gd name="T67" fmla="*/ 0 h 418"/>
                <a:gd name="T68" fmla="*/ 0 w 354"/>
                <a:gd name="T69" fmla="*/ 0 h 418"/>
                <a:gd name="T70" fmla="*/ 0 w 354"/>
                <a:gd name="T71" fmla="*/ 0 h 418"/>
                <a:gd name="T72" fmla="*/ 0 w 354"/>
                <a:gd name="T73" fmla="*/ 0 h 418"/>
                <a:gd name="T74" fmla="*/ 0 w 354"/>
                <a:gd name="T75" fmla="*/ 0 h 418"/>
                <a:gd name="T76" fmla="*/ 0 w 354"/>
                <a:gd name="T77" fmla="*/ 0 h 418"/>
                <a:gd name="T78" fmla="*/ 0 w 354"/>
                <a:gd name="T79" fmla="*/ 0 h 418"/>
                <a:gd name="T80" fmla="*/ 0 w 354"/>
                <a:gd name="T81" fmla="*/ 0 h 418"/>
                <a:gd name="T82" fmla="*/ 0 w 354"/>
                <a:gd name="T83" fmla="*/ 0 h 418"/>
                <a:gd name="T84" fmla="*/ 0 w 354"/>
                <a:gd name="T85" fmla="*/ 0 h 418"/>
                <a:gd name="T86" fmla="*/ 0 w 354"/>
                <a:gd name="T87" fmla="*/ 0 h 418"/>
                <a:gd name="T88" fmla="*/ 0 w 354"/>
                <a:gd name="T89" fmla="*/ 0 h 418"/>
                <a:gd name="T90" fmla="*/ 0 w 354"/>
                <a:gd name="T91" fmla="*/ 0 h 418"/>
                <a:gd name="T92" fmla="*/ 0 w 354"/>
                <a:gd name="T93" fmla="*/ 0 h 418"/>
                <a:gd name="T94" fmla="*/ 0 w 354"/>
                <a:gd name="T95" fmla="*/ 0 h 418"/>
                <a:gd name="T96" fmla="*/ 0 w 354"/>
                <a:gd name="T97" fmla="*/ 0 h 4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4"/>
                <a:gd name="T148" fmla="*/ 0 h 418"/>
                <a:gd name="T149" fmla="*/ 354 w 354"/>
                <a:gd name="T150" fmla="*/ 418 h 4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0" name="Freeform 675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1" name="Freeform 676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2" name="Freeform 677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>
                <a:gd name="T0" fmla="*/ 0 w 469"/>
                <a:gd name="T1" fmla="*/ 0 h 868"/>
                <a:gd name="T2" fmla="*/ 0 w 469"/>
                <a:gd name="T3" fmla="*/ 1 h 868"/>
                <a:gd name="T4" fmla="*/ 0 w 469"/>
                <a:gd name="T5" fmla="*/ 1 h 868"/>
                <a:gd name="T6" fmla="*/ 0 w 469"/>
                <a:gd name="T7" fmla="*/ 1 h 868"/>
                <a:gd name="T8" fmla="*/ 1 w 469"/>
                <a:gd name="T9" fmla="*/ 1 h 868"/>
                <a:gd name="T10" fmla="*/ 1 w 469"/>
                <a:gd name="T11" fmla="*/ 1 h 868"/>
                <a:gd name="T12" fmla="*/ 0 w 469"/>
                <a:gd name="T13" fmla="*/ 1 h 868"/>
                <a:gd name="T14" fmla="*/ 0 w 469"/>
                <a:gd name="T15" fmla="*/ 1 h 868"/>
                <a:gd name="T16" fmla="*/ 0 w 469"/>
                <a:gd name="T17" fmla="*/ 1 h 868"/>
                <a:gd name="T18" fmla="*/ 0 w 469"/>
                <a:gd name="T19" fmla="*/ 1 h 868"/>
                <a:gd name="T20" fmla="*/ 0 w 469"/>
                <a:gd name="T21" fmla="*/ 1 h 868"/>
                <a:gd name="T22" fmla="*/ 0 w 469"/>
                <a:gd name="T23" fmla="*/ 1 h 868"/>
                <a:gd name="T24" fmla="*/ 0 w 469"/>
                <a:gd name="T25" fmla="*/ 1 h 868"/>
                <a:gd name="T26" fmla="*/ 0 w 469"/>
                <a:gd name="T27" fmla="*/ 0 h 868"/>
                <a:gd name="T28" fmla="*/ 0 w 469"/>
                <a:gd name="T29" fmla="*/ 0 h 868"/>
                <a:gd name="T30" fmla="*/ 0 w 469"/>
                <a:gd name="T31" fmla="*/ 0 h 868"/>
                <a:gd name="T32" fmla="*/ 0 w 469"/>
                <a:gd name="T33" fmla="*/ 0 h 868"/>
                <a:gd name="T34" fmla="*/ 0 w 469"/>
                <a:gd name="T35" fmla="*/ 0 h 8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9"/>
                <a:gd name="T55" fmla="*/ 0 h 868"/>
                <a:gd name="T56" fmla="*/ 469 w 469"/>
                <a:gd name="T57" fmla="*/ 868 h 8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3" name="Freeform 678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>
                <a:gd name="T0" fmla="*/ 0 w 604"/>
                <a:gd name="T1" fmla="*/ 0 h 118"/>
                <a:gd name="T2" fmla="*/ 0 w 604"/>
                <a:gd name="T3" fmla="*/ 0 h 118"/>
                <a:gd name="T4" fmla="*/ 0 w 604"/>
                <a:gd name="T5" fmla="*/ 0 h 118"/>
                <a:gd name="T6" fmla="*/ 0 w 604"/>
                <a:gd name="T7" fmla="*/ 0 h 118"/>
                <a:gd name="T8" fmla="*/ 0 w 604"/>
                <a:gd name="T9" fmla="*/ 0 h 118"/>
                <a:gd name="T10" fmla="*/ 0 w 604"/>
                <a:gd name="T11" fmla="*/ 0 h 118"/>
                <a:gd name="T12" fmla="*/ 0 w 604"/>
                <a:gd name="T13" fmla="*/ 0 h 118"/>
                <a:gd name="T14" fmla="*/ 0 w 604"/>
                <a:gd name="T15" fmla="*/ 0 h 118"/>
                <a:gd name="T16" fmla="*/ 0 w 604"/>
                <a:gd name="T17" fmla="*/ 0 h 118"/>
                <a:gd name="T18" fmla="*/ 0 w 604"/>
                <a:gd name="T19" fmla="*/ 0 h 118"/>
                <a:gd name="T20" fmla="*/ 0 w 604"/>
                <a:gd name="T21" fmla="*/ 0 h 118"/>
                <a:gd name="T22" fmla="*/ 0 w 604"/>
                <a:gd name="T23" fmla="*/ 0 h 118"/>
                <a:gd name="T24" fmla="*/ 1 w 604"/>
                <a:gd name="T25" fmla="*/ 0 h 118"/>
                <a:gd name="T26" fmla="*/ 1 w 604"/>
                <a:gd name="T27" fmla="*/ 0 h 118"/>
                <a:gd name="T28" fmla="*/ 1 w 604"/>
                <a:gd name="T29" fmla="*/ 0 h 118"/>
                <a:gd name="T30" fmla="*/ 1 w 604"/>
                <a:gd name="T31" fmla="*/ 0 h 118"/>
                <a:gd name="T32" fmla="*/ 1 w 604"/>
                <a:gd name="T33" fmla="*/ 0 h 118"/>
                <a:gd name="T34" fmla="*/ 1 w 604"/>
                <a:gd name="T35" fmla="*/ 0 h 118"/>
                <a:gd name="T36" fmla="*/ 1 w 604"/>
                <a:gd name="T37" fmla="*/ 0 h 118"/>
                <a:gd name="T38" fmla="*/ 1 w 604"/>
                <a:gd name="T39" fmla="*/ 0 h 118"/>
                <a:gd name="T40" fmla="*/ 1 w 604"/>
                <a:gd name="T41" fmla="*/ 0 h 118"/>
                <a:gd name="T42" fmla="*/ 1 w 604"/>
                <a:gd name="T43" fmla="*/ 0 h 118"/>
                <a:gd name="T44" fmla="*/ 1 w 604"/>
                <a:gd name="T45" fmla="*/ 0 h 118"/>
                <a:gd name="T46" fmla="*/ 1 w 604"/>
                <a:gd name="T47" fmla="*/ 0 h 118"/>
                <a:gd name="T48" fmla="*/ 1 w 604"/>
                <a:gd name="T49" fmla="*/ 0 h 118"/>
                <a:gd name="T50" fmla="*/ 1 w 604"/>
                <a:gd name="T51" fmla="*/ 0 h 118"/>
                <a:gd name="T52" fmla="*/ 0 w 604"/>
                <a:gd name="T53" fmla="*/ 0 h 118"/>
                <a:gd name="T54" fmla="*/ 0 w 604"/>
                <a:gd name="T55" fmla="*/ 0 h 118"/>
                <a:gd name="T56" fmla="*/ 0 w 604"/>
                <a:gd name="T57" fmla="*/ 0 h 118"/>
                <a:gd name="T58" fmla="*/ 0 w 604"/>
                <a:gd name="T59" fmla="*/ 0 h 118"/>
                <a:gd name="T60" fmla="*/ 0 w 604"/>
                <a:gd name="T61" fmla="*/ 0 h 118"/>
                <a:gd name="T62" fmla="*/ 0 w 604"/>
                <a:gd name="T63" fmla="*/ 0 h 118"/>
                <a:gd name="T64" fmla="*/ 0 w 604"/>
                <a:gd name="T65" fmla="*/ 0 h 118"/>
                <a:gd name="T66" fmla="*/ 0 w 604"/>
                <a:gd name="T67" fmla="*/ 0 h 118"/>
                <a:gd name="T68" fmla="*/ 0 w 604"/>
                <a:gd name="T69" fmla="*/ 0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04"/>
                <a:gd name="T106" fmla="*/ 0 h 118"/>
                <a:gd name="T107" fmla="*/ 604 w 604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4" name="Freeform 679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>
                <a:gd name="T0" fmla="*/ 1 w 1017"/>
                <a:gd name="T1" fmla="*/ 0 h 337"/>
                <a:gd name="T2" fmla="*/ 1 w 1017"/>
                <a:gd name="T3" fmla="*/ 0 h 337"/>
                <a:gd name="T4" fmla="*/ 1 w 1017"/>
                <a:gd name="T5" fmla="*/ 0 h 337"/>
                <a:gd name="T6" fmla="*/ 1 w 1017"/>
                <a:gd name="T7" fmla="*/ 0 h 337"/>
                <a:gd name="T8" fmla="*/ 1 w 1017"/>
                <a:gd name="T9" fmla="*/ 0 h 337"/>
                <a:gd name="T10" fmla="*/ 1 w 1017"/>
                <a:gd name="T11" fmla="*/ 0 h 337"/>
                <a:gd name="T12" fmla="*/ 1 w 1017"/>
                <a:gd name="T13" fmla="*/ 0 h 337"/>
                <a:gd name="T14" fmla="*/ 1 w 1017"/>
                <a:gd name="T15" fmla="*/ 0 h 337"/>
                <a:gd name="T16" fmla="*/ 1 w 1017"/>
                <a:gd name="T17" fmla="*/ 0 h 337"/>
                <a:gd name="T18" fmla="*/ 1 w 1017"/>
                <a:gd name="T19" fmla="*/ 0 h 337"/>
                <a:gd name="T20" fmla="*/ 1 w 1017"/>
                <a:gd name="T21" fmla="*/ 0 h 337"/>
                <a:gd name="T22" fmla="*/ 1 w 1017"/>
                <a:gd name="T23" fmla="*/ 0 h 337"/>
                <a:gd name="T24" fmla="*/ 1 w 1017"/>
                <a:gd name="T25" fmla="*/ 0 h 337"/>
                <a:gd name="T26" fmla="*/ 1 w 1017"/>
                <a:gd name="T27" fmla="*/ 0 h 337"/>
                <a:gd name="T28" fmla="*/ 1 w 1017"/>
                <a:gd name="T29" fmla="*/ 0 h 337"/>
                <a:gd name="T30" fmla="*/ 1 w 1017"/>
                <a:gd name="T31" fmla="*/ 0 h 337"/>
                <a:gd name="T32" fmla="*/ 1 w 1017"/>
                <a:gd name="T33" fmla="*/ 0 h 337"/>
                <a:gd name="T34" fmla="*/ 0 w 1017"/>
                <a:gd name="T35" fmla="*/ 0 h 337"/>
                <a:gd name="T36" fmla="*/ 0 w 1017"/>
                <a:gd name="T37" fmla="*/ 0 h 337"/>
                <a:gd name="T38" fmla="*/ 1 w 1017"/>
                <a:gd name="T39" fmla="*/ 0 h 337"/>
                <a:gd name="T40" fmla="*/ 1 w 1017"/>
                <a:gd name="T41" fmla="*/ 0 h 337"/>
                <a:gd name="T42" fmla="*/ 1 w 1017"/>
                <a:gd name="T43" fmla="*/ 0 h 337"/>
                <a:gd name="T44" fmla="*/ 1 w 1017"/>
                <a:gd name="T45" fmla="*/ 0 h 337"/>
                <a:gd name="T46" fmla="*/ 1 w 1017"/>
                <a:gd name="T47" fmla="*/ 0 h 337"/>
                <a:gd name="T48" fmla="*/ 1 w 1017"/>
                <a:gd name="T49" fmla="*/ 0 h 337"/>
                <a:gd name="T50" fmla="*/ 1 w 1017"/>
                <a:gd name="T51" fmla="*/ 0 h 337"/>
                <a:gd name="T52" fmla="*/ 1 w 1017"/>
                <a:gd name="T53" fmla="*/ 0 h 337"/>
                <a:gd name="T54" fmla="*/ 1 w 1017"/>
                <a:gd name="T55" fmla="*/ 0 h 337"/>
                <a:gd name="T56" fmla="*/ 1 w 1017"/>
                <a:gd name="T57" fmla="*/ 0 h 337"/>
                <a:gd name="T58" fmla="*/ 1 w 1017"/>
                <a:gd name="T59" fmla="*/ 0 h 337"/>
                <a:gd name="T60" fmla="*/ 1 w 1017"/>
                <a:gd name="T61" fmla="*/ 0 h 337"/>
                <a:gd name="T62" fmla="*/ 1 w 1017"/>
                <a:gd name="T63" fmla="*/ 0 h 337"/>
                <a:gd name="T64" fmla="*/ 1 w 1017"/>
                <a:gd name="T65" fmla="*/ 0 h 337"/>
                <a:gd name="T66" fmla="*/ 1 w 1017"/>
                <a:gd name="T67" fmla="*/ 0 h 337"/>
                <a:gd name="T68" fmla="*/ 1 w 1017"/>
                <a:gd name="T69" fmla="*/ 0 h 337"/>
                <a:gd name="T70" fmla="*/ 1 w 1017"/>
                <a:gd name="T71" fmla="*/ 0 h 337"/>
                <a:gd name="T72" fmla="*/ 1 w 1017"/>
                <a:gd name="T73" fmla="*/ 0 h 337"/>
                <a:gd name="T74" fmla="*/ 1 w 1017"/>
                <a:gd name="T75" fmla="*/ 0 h 337"/>
                <a:gd name="T76" fmla="*/ 1 w 1017"/>
                <a:gd name="T77" fmla="*/ 0 h 33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17"/>
                <a:gd name="T118" fmla="*/ 0 h 337"/>
                <a:gd name="T119" fmla="*/ 1017 w 1017"/>
                <a:gd name="T120" fmla="*/ 337 h 33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5" name="Freeform 680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>
                <a:gd name="T0" fmla="*/ 0 w 1036"/>
                <a:gd name="T1" fmla="*/ 0 h 303"/>
                <a:gd name="T2" fmla="*/ 1 w 1036"/>
                <a:gd name="T3" fmla="*/ 0 h 303"/>
                <a:gd name="T4" fmla="*/ 1 w 1036"/>
                <a:gd name="T5" fmla="*/ 0 h 303"/>
                <a:gd name="T6" fmla="*/ 0 w 1036"/>
                <a:gd name="T7" fmla="*/ 0 h 303"/>
                <a:gd name="T8" fmla="*/ 0 w 1036"/>
                <a:gd name="T9" fmla="*/ 0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303"/>
                <a:gd name="T17" fmla="*/ 1036 w 1036"/>
                <a:gd name="T18" fmla="*/ 303 h 3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6" name="Freeform 681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>
                <a:gd name="T0" fmla="*/ 0 w 1023"/>
                <a:gd name="T1" fmla="*/ 0 h 270"/>
                <a:gd name="T2" fmla="*/ 1 w 1023"/>
                <a:gd name="T3" fmla="*/ 0 h 270"/>
                <a:gd name="T4" fmla="*/ 1 w 1023"/>
                <a:gd name="T5" fmla="*/ 0 h 270"/>
                <a:gd name="T6" fmla="*/ 0 w 1023"/>
                <a:gd name="T7" fmla="*/ 0 h 270"/>
                <a:gd name="T8" fmla="*/ 0 w 1023"/>
                <a:gd name="T9" fmla="*/ 0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3"/>
                <a:gd name="T16" fmla="*/ 0 h 270"/>
                <a:gd name="T17" fmla="*/ 1023 w 1023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7" name="Freeform 682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>
                <a:gd name="T0" fmla="*/ 0 w 1028"/>
                <a:gd name="T1" fmla="*/ 0 h 299"/>
                <a:gd name="T2" fmla="*/ 1 w 1028"/>
                <a:gd name="T3" fmla="*/ 0 h 299"/>
                <a:gd name="T4" fmla="*/ 1 w 1028"/>
                <a:gd name="T5" fmla="*/ 0 h 299"/>
                <a:gd name="T6" fmla="*/ 0 w 1028"/>
                <a:gd name="T7" fmla="*/ 0 h 299"/>
                <a:gd name="T8" fmla="*/ 0 w 1028"/>
                <a:gd name="T9" fmla="*/ 0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8"/>
                <a:gd name="T16" fmla="*/ 0 h 299"/>
                <a:gd name="T17" fmla="*/ 1028 w 1028"/>
                <a:gd name="T18" fmla="*/ 299 h 2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49" name="Group 684"/>
          <p:cNvGrpSpPr>
            <a:grpSpLocks/>
          </p:cNvGrpSpPr>
          <p:nvPr/>
        </p:nvGrpSpPr>
        <p:grpSpPr bwMode="auto">
          <a:xfrm>
            <a:off x="5843588" y="5184775"/>
            <a:ext cx="338137" cy="282575"/>
            <a:chOff x="3899" y="3264"/>
            <a:chExt cx="213" cy="178"/>
          </a:xfrm>
        </p:grpSpPr>
        <p:sp>
          <p:nvSpPr>
            <p:cNvPr id="43340" name="Freeform 685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>
                <a:gd name="T0" fmla="*/ 1 w 1913"/>
                <a:gd name="T1" fmla="*/ 0 h 1606"/>
                <a:gd name="T2" fmla="*/ 1 w 1913"/>
                <a:gd name="T3" fmla="*/ 0 h 1606"/>
                <a:gd name="T4" fmla="*/ 1 w 1913"/>
                <a:gd name="T5" fmla="*/ 0 h 1606"/>
                <a:gd name="T6" fmla="*/ 1 w 1913"/>
                <a:gd name="T7" fmla="*/ 0 h 1606"/>
                <a:gd name="T8" fmla="*/ 1 w 1913"/>
                <a:gd name="T9" fmla="*/ 0 h 1606"/>
                <a:gd name="T10" fmla="*/ 1 w 1913"/>
                <a:gd name="T11" fmla="*/ 0 h 1606"/>
                <a:gd name="T12" fmla="*/ 1 w 1913"/>
                <a:gd name="T13" fmla="*/ 0 h 1606"/>
                <a:gd name="T14" fmla="*/ 1 w 1913"/>
                <a:gd name="T15" fmla="*/ 0 h 1606"/>
                <a:gd name="T16" fmla="*/ 1 w 1913"/>
                <a:gd name="T17" fmla="*/ 0 h 1606"/>
                <a:gd name="T18" fmla="*/ 1 w 1913"/>
                <a:gd name="T19" fmla="*/ 0 h 1606"/>
                <a:gd name="T20" fmla="*/ 1 w 1913"/>
                <a:gd name="T21" fmla="*/ 0 h 1606"/>
                <a:gd name="T22" fmla="*/ 1 w 1913"/>
                <a:gd name="T23" fmla="*/ 0 h 1606"/>
                <a:gd name="T24" fmla="*/ 2 w 1913"/>
                <a:gd name="T25" fmla="*/ 0 h 1606"/>
                <a:gd name="T26" fmla="*/ 2 w 1913"/>
                <a:gd name="T27" fmla="*/ 0 h 1606"/>
                <a:gd name="T28" fmla="*/ 2 w 1913"/>
                <a:gd name="T29" fmla="*/ 0 h 1606"/>
                <a:gd name="T30" fmla="*/ 2 w 1913"/>
                <a:gd name="T31" fmla="*/ 0 h 1606"/>
                <a:gd name="T32" fmla="*/ 2 w 1913"/>
                <a:gd name="T33" fmla="*/ 0 h 1606"/>
                <a:gd name="T34" fmla="*/ 2 w 1913"/>
                <a:gd name="T35" fmla="*/ 0 h 1606"/>
                <a:gd name="T36" fmla="*/ 2 w 1913"/>
                <a:gd name="T37" fmla="*/ 0 h 1606"/>
                <a:gd name="T38" fmla="*/ 2 w 1913"/>
                <a:gd name="T39" fmla="*/ 0 h 1606"/>
                <a:gd name="T40" fmla="*/ 2 w 1913"/>
                <a:gd name="T41" fmla="*/ 0 h 1606"/>
                <a:gd name="T42" fmla="*/ 2 w 1913"/>
                <a:gd name="T43" fmla="*/ 1 h 1606"/>
                <a:gd name="T44" fmla="*/ 3 w 1913"/>
                <a:gd name="T45" fmla="*/ 1 h 1606"/>
                <a:gd name="T46" fmla="*/ 3 w 1913"/>
                <a:gd name="T47" fmla="*/ 2 h 1606"/>
                <a:gd name="T48" fmla="*/ 3 w 1913"/>
                <a:gd name="T49" fmla="*/ 2 h 1606"/>
                <a:gd name="T50" fmla="*/ 3 w 1913"/>
                <a:gd name="T51" fmla="*/ 2 h 1606"/>
                <a:gd name="T52" fmla="*/ 3 w 1913"/>
                <a:gd name="T53" fmla="*/ 2 h 1606"/>
                <a:gd name="T54" fmla="*/ 3 w 1913"/>
                <a:gd name="T55" fmla="*/ 2 h 1606"/>
                <a:gd name="T56" fmla="*/ 0 w 1913"/>
                <a:gd name="T57" fmla="*/ 2 h 1606"/>
                <a:gd name="T58" fmla="*/ 0 w 1913"/>
                <a:gd name="T59" fmla="*/ 2 h 1606"/>
                <a:gd name="T60" fmla="*/ 0 w 1913"/>
                <a:gd name="T61" fmla="*/ 0 h 1606"/>
                <a:gd name="T62" fmla="*/ 0 w 1913"/>
                <a:gd name="T63" fmla="*/ 0 h 1606"/>
                <a:gd name="T64" fmla="*/ 0 w 1913"/>
                <a:gd name="T65" fmla="*/ 0 h 1606"/>
                <a:gd name="T66" fmla="*/ 0 w 1913"/>
                <a:gd name="T67" fmla="*/ 0 h 1606"/>
                <a:gd name="T68" fmla="*/ 0 w 1913"/>
                <a:gd name="T69" fmla="*/ 0 h 1606"/>
                <a:gd name="T70" fmla="*/ 0 w 1913"/>
                <a:gd name="T71" fmla="*/ 0 h 1606"/>
                <a:gd name="T72" fmla="*/ 1 w 1913"/>
                <a:gd name="T73" fmla="*/ 0 h 1606"/>
                <a:gd name="T74" fmla="*/ 1 w 1913"/>
                <a:gd name="T75" fmla="*/ 0 h 1606"/>
                <a:gd name="T76" fmla="*/ 1 w 1913"/>
                <a:gd name="T77" fmla="*/ 0 h 160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13"/>
                <a:gd name="T118" fmla="*/ 0 h 1606"/>
                <a:gd name="T119" fmla="*/ 1913 w 1913"/>
                <a:gd name="T120" fmla="*/ 1606 h 160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1" name="Freeform 686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>
                <a:gd name="T0" fmla="*/ 1 w 614"/>
                <a:gd name="T1" fmla="*/ 0 h 697"/>
                <a:gd name="T2" fmla="*/ 1 w 614"/>
                <a:gd name="T3" fmla="*/ 0 h 697"/>
                <a:gd name="T4" fmla="*/ 1 w 614"/>
                <a:gd name="T5" fmla="*/ 0 h 697"/>
                <a:gd name="T6" fmla="*/ 1 w 614"/>
                <a:gd name="T7" fmla="*/ 0 h 697"/>
                <a:gd name="T8" fmla="*/ 1 w 614"/>
                <a:gd name="T9" fmla="*/ 0 h 697"/>
                <a:gd name="T10" fmla="*/ 1 w 614"/>
                <a:gd name="T11" fmla="*/ 0 h 697"/>
                <a:gd name="T12" fmla="*/ 1 w 614"/>
                <a:gd name="T13" fmla="*/ 0 h 697"/>
                <a:gd name="T14" fmla="*/ 1 w 614"/>
                <a:gd name="T15" fmla="*/ 0 h 697"/>
                <a:gd name="T16" fmla="*/ 1 w 614"/>
                <a:gd name="T17" fmla="*/ 0 h 697"/>
                <a:gd name="T18" fmla="*/ 1 w 614"/>
                <a:gd name="T19" fmla="*/ 0 h 697"/>
                <a:gd name="T20" fmla="*/ 0 w 614"/>
                <a:gd name="T21" fmla="*/ 0 h 697"/>
                <a:gd name="T22" fmla="*/ 0 w 614"/>
                <a:gd name="T23" fmla="*/ 0 h 697"/>
                <a:gd name="T24" fmla="*/ 0 w 614"/>
                <a:gd name="T25" fmla="*/ 0 h 697"/>
                <a:gd name="T26" fmla="*/ 0 w 614"/>
                <a:gd name="T27" fmla="*/ 0 h 697"/>
                <a:gd name="T28" fmla="*/ 0 w 614"/>
                <a:gd name="T29" fmla="*/ 0 h 697"/>
                <a:gd name="T30" fmla="*/ 0 w 614"/>
                <a:gd name="T31" fmla="*/ 0 h 697"/>
                <a:gd name="T32" fmla="*/ 0 w 614"/>
                <a:gd name="T33" fmla="*/ 0 h 697"/>
                <a:gd name="T34" fmla="*/ 0 w 614"/>
                <a:gd name="T35" fmla="*/ 0 h 697"/>
                <a:gd name="T36" fmla="*/ 0 w 614"/>
                <a:gd name="T37" fmla="*/ 0 h 697"/>
                <a:gd name="T38" fmla="*/ 0 w 614"/>
                <a:gd name="T39" fmla="*/ 0 h 697"/>
                <a:gd name="T40" fmla="*/ 0 w 614"/>
                <a:gd name="T41" fmla="*/ 0 h 697"/>
                <a:gd name="T42" fmla="*/ 0 w 614"/>
                <a:gd name="T43" fmla="*/ 0 h 697"/>
                <a:gd name="T44" fmla="*/ 0 w 614"/>
                <a:gd name="T45" fmla="*/ 1 h 697"/>
                <a:gd name="T46" fmla="*/ 0 w 614"/>
                <a:gd name="T47" fmla="*/ 1 h 697"/>
                <a:gd name="T48" fmla="*/ 0 w 614"/>
                <a:gd name="T49" fmla="*/ 1 h 697"/>
                <a:gd name="T50" fmla="*/ 0 w 614"/>
                <a:gd name="T51" fmla="*/ 1 h 697"/>
                <a:gd name="T52" fmla="*/ 0 w 614"/>
                <a:gd name="T53" fmla="*/ 1 h 697"/>
                <a:gd name="T54" fmla="*/ 0 w 614"/>
                <a:gd name="T55" fmla="*/ 1 h 697"/>
                <a:gd name="T56" fmla="*/ 0 w 614"/>
                <a:gd name="T57" fmla="*/ 1 h 697"/>
                <a:gd name="T58" fmla="*/ 0 w 614"/>
                <a:gd name="T59" fmla="*/ 1 h 697"/>
                <a:gd name="T60" fmla="*/ 0 w 614"/>
                <a:gd name="T61" fmla="*/ 1 h 697"/>
                <a:gd name="T62" fmla="*/ 0 w 614"/>
                <a:gd name="T63" fmla="*/ 1 h 697"/>
                <a:gd name="T64" fmla="*/ 0 w 614"/>
                <a:gd name="T65" fmla="*/ 1 h 697"/>
                <a:gd name="T66" fmla="*/ 0 w 614"/>
                <a:gd name="T67" fmla="*/ 1 h 697"/>
                <a:gd name="T68" fmla="*/ 0 w 614"/>
                <a:gd name="T69" fmla="*/ 1 h 697"/>
                <a:gd name="T70" fmla="*/ 0 w 614"/>
                <a:gd name="T71" fmla="*/ 1 h 697"/>
                <a:gd name="T72" fmla="*/ 1 w 614"/>
                <a:gd name="T73" fmla="*/ 1 h 697"/>
                <a:gd name="T74" fmla="*/ 1 w 614"/>
                <a:gd name="T75" fmla="*/ 1 h 697"/>
                <a:gd name="T76" fmla="*/ 1 w 614"/>
                <a:gd name="T77" fmla="*/ 1 h 697"/>
                <a:gd name="T78" fmla="*/ 1 w 614"/>
                <a:gd name="T79" fmla="*/ 1 h 697"/>
                <a:gd name="T80" fmla="*/ 1 w 614"/>
                <a:gd name="T81" fmla="*/ 1 h 697"/>
                <a:gd name="T82" fmla="*/ 1 w 614"/>
                <a:gd name="T83" fmla="*/ 1 h 697"/>
                <a:gd name="T84" fmla="*/ 1 w 614"/>
                <a:gd name="T85" fmla="*/ 1 h 697"/>
                <a:gd name="T86" fmla="*/ 1 w 614"/>
                <a:gd name="T87" fmla="*/ 1 h 697"/>
                <a:gd name="T88" fmla="*/ 1 w 614"/>
                <a:gd name="T89" fmla="*/ 1 h 697"/>
                <a:gd name="T90" fmla="*/ 1 w 614"/>
                <a:gd name="T91" fmla="*/ 0 h 697"/>
                <a:gd name="T92" fmla="*/ 1 w 614"/>
                <a:gd name="T93" fmla="*/ 0 h 697"/>
                <a:gd name="T94" fmla="*/ 1 w 614"/>
                <a:gd name="T95" fmla="*/ 0 h 697"/>
                <a:gd name="T96" fmla="*/ 1 w 614"/>
                <a:gd name="T97" fmla="*/ 0 h 6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4"/>
                <a:gd name="T148" fmla="*/ 0 h 697"/>
                <a:gd name="T149" fmla="*/ 614 w 614"/>
                <a:gd name="T150" fmla="*/ 697 h 69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2" name="Freeform 687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>
                <a:gd name="T0" fmla="*/ 0 w 1014"/>
                <a:gd name="T1" fmla="*/ 1 h 693"/>
                <a:gd name="T2" fmla="*/ 0 w 1014"/>
                <a:gd name="T3" fmla="*/ 1 h 693"/>
                <a:gd name="T4" fmla="*/ 1 w 1014"/>
                <a:gd name="T5" fmla="*/ 1 h 693"/>
                <a:gd name="T6" fmla="*/ 1 w 1014"/>
                <a:gd name="T7" fmla="*/ 1 h 693"/>
                <a:gd name="T8" fmla="*/ 1 w 1014"/>
                <a:gd name="T9" fmla="*/ 1 h 693"/>
                <a:gd name="T10" fmla="*/ 1 w 1014"/>
                <a:gd name="T11" fmla="*/ 1 h 693"/>
                <a:gd name="T12" fmla="*/ 1 w 1014"/>
                <a:gd name="T13" fmla="*/ 1 h 693"/>
                <a:gd name="T14" fmla="*/ 1 w 1014"/>
                <a:gd name="T15" fmla="*/ 1 h 693"/>
                <a:gd name="T16" fmla="*/ 1 w 1014"/>
                <a:gd name="T17" fmla="*/ 1 h 693"/>
                <a:gd name="T18" fmla="*/ 1 w 1014"/>
                <a:gd name="T19" fmla="*/ 1 h 693"/>
                <a:gd name="T20" fmla="*/ 1 w 1014"/>
                <a:gd name="T21" fmla="*/ 1 h 693"/>
                <a:gd name="T22" fmla="*/ 1 w 1014"/>
                <a:gd name="T23" fmla="*/ 1 h 693"/>
                <a:gd name="T24" fmla="*/ 1 w 1014"/>
                <a:gd name="T25" fmla="*/ 1 h 693"/>
                <a:gd name="T26" fmla="*/ 1 w 1014"/>
                <a:gd name="T27" fmla="*/ 1 h 693"/>
                <a:gd name="T28" fmla="*/ 1 w 1014"/>
                <a:gd name="T29" fmla="*/ 0 h 693"/>
                <a:gd name="T30" fmla="*/ 1 w 1014"/>
                <a:gd name="T31" fmla="*/ 0 h 693"/>
                <a:gd name="T32" fmla="*/ 1 w 1014"/>
                <a:gd name="T33" fmla="*/ 0 h 693"/>
                <a:gd name="T34" fmla="*/ 1 w 1014"/>
                <a:gd name="T35" fmla="*/ 0 h 693"/>
                <a:gd name="T36" fmla="*/ 1 w 1014"/>
                <a:gd name="T37" fmla="*/ 0 h 693"/>
                <a:gd name="T38" fmla="*/ 1 w 1014"/>
                <a:gd name="T39" fmla="*/ 0 h 693"/>
                <a:gd name="T40" fmla="*/ 1 w 1014"/>
                <a:gd name="T41" fmla="*/ 0 h 693"/>
                <a:gd name="T42" fmla="*/ 1 w 1014"/>
                <a:gd name="T43" fmla="*/ 0 h 693"/>
                <a:gd name="T44" fmla="*/ 1 w 1014"/>
                <a:gd name="T45" fmla="*/ 0 h 693"/>
                <a:gd name="T46" fmla="*/ 1 w 1014"/>
                <a:gd name="T47" fmla="*/ 0 h 693"/>
                <a:gd name="T48" fmla="*/ 1 w 1014"/>
                <a:gd name="T49" fmla="*/ 0 h 693"/>
                <a:gd name="T50" fmla="*/ 1 w 1014"/>
                <a:gd name="T51" fmla="*/ 0 h 693"/>
                <a:gd name="T52" fmla="*/ 1 w 1014"/>
                <a:gd name="T53" fmla="*/ 0 h 693"/>
                <a:gd name="T54" fmla="*/ 1 w 1014"/>
                <a:gd name="T55" fmla="*/ 0 h 693"/>
                <a:gd name="T56" fmla="*/ 1 w 1014"/>
                <a:gd name="T57" fmla="*/ 0 h 693"/>
                <a:gd name="T58" fmla="*/ 1 w 1014"/>
                <a:gd name="T59" fmla="*/ 0 h 693"/>
                <a:gd name="T60" fmla="*/ 1 w 1014"/>
                <a:gd name="T61" fmla="*/ 0 h 693"/>
                <a:gd name="T62" fmla="*/ 1 w 1014"/>
                <a:gd name="T63" fmla="*/ 0 h 693"/>
                <a:gd name="T64" fmla="*/ 1 w 1014"/>
                <a:gd name="T65" fmla="*/ 0 h 693"/>
                <a:gd name="T66" fmla="*/ 1 w 1014"/>
                <a:gd name="T67" fmla="*/ 1 h 693"/>
                <a:gd name="T68" fmla="*/ 1 w 1014"/>
                <a:gd name="T69" fmla="*/ 1 h 693"/>
                <a:gd name="T70" fmla="*/ 1 w 1014"/>
                <a:gd name="T71" fmla="*/ 1 h 693"/>
                <a:gd name="T72" fmla="*/ 1 w 1014"/>
                <a:gd name="T73" fmla="*/ 1 h 693"/>
                <a:gd name="T74" fmla="*/ 1 w 1014"/>
                <a:gd name="T75" fmla="*/ 1 h 693"/>
                <a:gd name="T76" fmla="*/ 1 w 1014"/>
                <a:gd name="T77" fmla="*/ 1 h 693"/>
                <a:gd name="T78" fmla="*/ 1 w 1014"/>
                <a:gd name="T79" fmla="*/ 1 h 693"/>
                <a:gd name="T80" fmla="*/ 1 w 1014"/>
                <a:gd name="T81" fmla="*/ 1 h 693"/>
                <a:gd name="T82" fmla="*/ 1 w 1014"/>
                <a:gd name="T83" fmla="*/ 1 h 693"/>
                <a:gd name="T84" fmla="*/ 1 w 1014"/>
                <a:gd name="T85" fmla="*/ 1 h 693"/>
                <a:gd name="T86" fmla="*/ 1 w 1014"/>
                <a:gd name="T87" fmla="*/ 1 h 693"/>
                <a:gd name="T88" fmla="*/ 1 w 1014"/>
                <a:gd name="T89" fmla="*/ 1 h 693"/>
                <a:gd name="T90" fmla="*/ 1 w 1014"/>
                <a:gd name="T91" fmla="*/ 1 h 693"/>
                <a:gd name="T92" fmla="*/ 1 w 1014"/>
                <a:gd name="T93" fmla="*/ 1 h 693"/>
                <a:gd name="T94" fmla="*/ 1 w 1014"/>
                <a:gd name="T95" fmla="*/ 1 h 693"/>
                <a:gd name="T96" fmla="*/ 1 w 1014"/>
                <a:gd name="T97" fmla="*/ 1 h 693"/>
                <a:gd name="T98" fmla="*/ 1 w 1014"/>
                <a:gd name="T99" fmla="*/ 1 h 693"/>
                <a:gd name="T100" fmla="*/ 1 w 1014"/>
                <a:gd name="T101" fmla="*/ 1 h 693"/>
                <a:gd name="T102" fmla="*/ 1 w 1014"/>
                <a:gd name="T103" fmla="*/ 1 h 693"/>
                <a:gd name="T104" fmla="*/ 0 w 1014"/>
                <a:gd name="T105" fmla="*/ 1 h 693"/>
                <a:gd name="T106" fmla="*/ 0 w 1014"/>
                <a:gd name="T107" fmla="*/ 1 h 6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14"/>
                <a:gd name="T163" fmla="*/ 0 h 693"/>
                <a:gd name="T164" fmla="*/ 1014 w 1014"/>
                <a:gd name="T165" fmla="*/ 693 h 6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3" name="Freeform 688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>
                <a:gd name="T0" fmla="*/ 1 w 745"/>
                <a:gd name="T1" fmla="*/ 0 h 240"/>
                <a:gd name="T2" fmla="*/ 0 w 745"/>
                <a:gd name="T3" fmla="*/ 0 h 240"/>
                <a:gd name="T4" fmla="*/ 0 w 745"/>
                <a:gd name="T5" fmla="*/ 0 h 240"/>
                <a:gd name="T6" fmla="*/ 1 w 745"/>
                <a:gd name="T7" fmla="*/ 0 h 240"/>
                <a:gd name="T8" fmla="*/ 1 w 745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5"/>
                <a:gd name="T16" fmla="*/ 0 h 240"/>
                <a:gd name="T17" fmla="*/ 745 w 745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4" name="Freeform 689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>
                <a:gd name="T0" fmla="*/ 0 w 319"/>
                <a:gd name="T1" fmla="*/ 0 h 109"/>
                <a:gd name="T2" fmla="*/ 0 w 319"/>
                <a:gd name="T3" fmla="*/ 0 h 109"/>
                <a:gd name="T4" fmla="*/ 0 w 319"/>
                <a:gd name="T5" fmla="*/ 0 h 109"/>
                <a:gd name="T6" fmla="*/ 0 w 319"/>
                <a:gd name="T7" fmla="*/ 0 h 109"/>
                <a:gd name="T8" fmla="*/ 0 w 319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109"/>
                <a:gd name="T17" fmla="*/ 319 w 319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5" name="Freeform 690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>
                <a:gd name="T0" fmla="*/ 0 w 213"/>
                <a:gd name="T1" fmla="*/ 0 h 81"/>
                <a:gd name="T2" fmla="*/ 0 w 213"/>
                <a:gd name="T3" fmla="*/ 0 h 81"/>
                <a:gd name="T4" fmla="*/ 0 w 213"/>
                <a:gd name="T5" fmla="*/ 0 h 81"/>
                <a:gd name="T6" fmla="*/ 0 w 213"/>
                <a:gd name="T7" fmla="*/ 0 h 81"/>
                <a:gd name="T8" fmla="*/ 0 w 213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81"/>
                <a:gd name="T17" fmla="*/ 213 w 21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6" name="Freeform 691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>
                <a:gd name="T0" fmla="*/ 0 w 1254"/>
                <a:gd name="T1" fmla="*/ 0 h 415"/>
                <a:gd name="T2" fmla="*/ 0 w 1254"/>
                <a:gd name="T3" fmla="*/ 0 h 415"/>
                <a:gd name="T4" fmla="*/ 0 w 1254"/>
                <a:gd name="T5" fmla="*/ 0 h 415"/>
                <a:gd name="T6" fmla="*/ 0 w 1254"/>
                <a:gd name="T7" fmla="*/ 0 h 415"/>
                <a:gd name="T8" fmla="*/ 0 w 1254"/>
                <a:gd name="T9" fmla="*/ 0 h 415"/>
                <a:gd name="T10" fmla="*/ 0 w 1254"/>
                <a:gd name="T11" fmla="*/ 0 h 415"/>
                <a:gd name="T12" fmla="*/ 0 w 1254"/>
                <a:gd name="T13" fmla="*/ 0 h 415"/>
                <a:gd name="T14" fmla="*/ 0 w 1254"/>
                <a:gd name="T15" fmla="*/ 0 h 415"/>
                <a:gd name="T16" fmla="*/ 0 w 1254"/>
                <a:gd name="T17" fmla="*/ 0 h 415"/>
                <a:gd name="T18" fmla="*/ 0 w 1254"/>
                <a:gd name="T19" fmla="*/ 0 h 415"/>
                <a:gd name="T20" fmla="*/ 0 w 1254"/>
                <a:gd name="T21" fmla="*/ 0 h 415"/>
                <a:gd name="T22" fmla="*/ 0 w 1254"/>
                <a:gd name="T23" fmla="*/ 0 h 415"/>
                <a:gd name="T24" fmla="*/ 0 w 1254"/>
                <a:gd name="T25" fmla="*/ 0 h 415"/>
                <a:gd name="T26" fmla="*/ 0 w 1254"/>
                <a:gd name="T27" fmla="*/ 0 h 415"/>
                <a:gd name="T28" fmla="*/ 0 w 1254"/>
                <a:gd name="T29" fmla="*/ 0 h 415"/>
                <a:gd name="T30" fmla="*/ 0 w 1254"/>
                <a:gd name="T31" fmla="*/ 0 h 415"/>
                <a:gd name="T32" fmla="*/ 0 w 1254"/>
                <a:gd name="T33" fmla="*/ 0 h 415"/>
                <a:gd name="T34" fmla="*/ 2 w 1254"/>
                <a:gd name="T35" fmla="*/ 0 h 415"/>
                <a:gd name="T36" fmla="*/ 2 w 1254"/>
                <a:gd name="T37" fmla="*/ 0 h 415"/>
                <a:gd name="T38" fmla="*/ 2 w 1254"/>
                <a:gd name="T39" fmla="*/ 0 h 415"/>
                <a:gd name="T40" fmla="*/ 2 w 1254"/>
                <a:gd name="T41" fmla="*/ 0 h 415"/>
                <a:gd name="T42" fmla="*/ 2 w 1254"/>
                <a:gd name="T43" fmla="*/ 0 h 415"/>
                <a:gd name="T44" fmla="*/ 2 w 1254"/>
                <a:gd name="T45" fmla="*/ 0 h 415"/>
                <a:gd name="T46" fmla="*/ 2 w 1254"/>
                <a:gd name="T47" fmla="*/ 0 h 415"/>
                <a:gd name="T48" fmla="*/ 2 w 1254"/>
                <a:gd name="T49" fmla="*/ 0 h 415"/>
                <a:gd name="T50" fmla="*/ 2 w 1254"/>
                <a:gd name="T51" fmla="*/ 0 h 415"/>
                <a:gd name="T52" fmla="*/ 2 w 1254"/>
                <a:gd name="T53" fmla="*/ 0 h 415"/>
                <a:gd name="T54" fmla="*/ 2 w 1254"/>
                <a:gd name="T55" fmla="*/ 0 h 415"/>
                <a:gd name="T56" fmla="*/ 1 w 1254"/>
                <a:gd name="T57" fmla="*/ 0 h 415"/>
                <a:gd name="T58" fmla="*/ 1 w 1254"/>
                <a:gd name="T59" fmla="*/ 1 h 415"/>
                <a:gd name="T60" fmla="*/ 1 w 1254"/>
                <a:gd name="T61" fmla="*/ 1 h 415"/>
                <a:gd name="T62" fmla="*/ 1 w 1254"/>
                <a:gd name="T63" fmla="*/ 1 h 415"/>
                <a:gd name="T64" fmla="*/ 1 w 1254"/>
                <a:gd name="T65" fmla="*/ 1 h 415"/>
                <a:gd name="T66" fmla="*/ 1 w 1254"/>
                <a:gd name="T67" fmla="*/ 1 h 415"/>
                <a:gd name="T68" fmla="*/ 0 w 1254"/>
                <a:gd name="T69" fmla="*/ 0 h 4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4"/>
                <a:gd name="T106" fmla="*/ 0 h 415"/>
                <a:gd name="T107" fmla="*/ 1254 w 1254"/>
                <a:gd name="T108" fmla="*/ 415 h 4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7" name="Freeform 692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>
                <a:gd name="T0" fmla="*/ 0 w 447"/>
                <a:gd name="T1" fmla="*/ 0 h 198"/>
                <a:gd name="T2" fmla="*/ 1 w 447"/>
                <a:gd name="T3" fmla="*/ 0 h 198"/>
                <a:gd name="T4" fmla="*/ 0 w 447"/>
                <a:gd name="T5" fmla="*/ 0 h 198"/>
                <a:gd name="T6" fmla="*/ 0 w 447"/>
                <a:gd name="T7" fmla="*/ 0 h 198"/>
                <a:gd name="T8" fmla="*/ 0 w 447"/>
                <a:gd name="T9" fmla="*/ 0 h 198"/>
                <a:gd name="T10" fmla="*/ 0 w 447"/>
                <a:gd name="T11" fmla="*/ 0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7"/>
                <a:gd name="T19" fmla="*/ 0 h 198"/>
                <a:gd name="T20" fmla="*/ 447 w 447"/>
                <a:gd name="T21" fmla="*/ 198 h 1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8" name="Freeform 693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>
                <a:gd name="T0" fmla="*/ 0 w 238"/>
                <a:gd name="T1" fmla="*/ 0 h 947"/>
                <a:gd name="T2" fmla="*/ 0 w 238"/>
                <a:gd name="T3" fmla="*/ 0 h 947"/>
                <a:gd name="T4" fmla="*/ 0 w 238"/>
                <a:gd name="T5" fmla="*/ 0 h 947"/>
                <a:gd name="T6" fmla="*/ 0 w 238"/>
                <a:gd name="T7" fmla="*/ 0 h 947"/>
                <a:gd name="T8" fmla="*/ 0 w 238"/>
                <a:gd name="T9" fmla="*/ 0 h 947"/>
                <a:gd name="T10" fmla="*/ 0 w 238"/>
                <a:gd name="T11" fmla="*/ 0 h 947"/>
                <a:gd name="T12" fmla="*/ 0 w 238"/>
                <a:gd name="T13" fmla="*/ 0 h 947"/>
                <a:gd name="T14" fmla="*/ 0 w 238"/>
                <a:gd name="T15" fmla="*/ 0 h 947"/>
                <a:gd name="T16" fmla="*/ 0 w 238"/>
                <a:gd name="T17" fmla="*/ 0 h 947"/>
                <a:gd name="T18" fmla="*/ 0 w 238"/>
                <a:gd name="T19" fmla="*/ 0 h 947"/>
                <a:gd name="T20" fmla="*/ 0 w 238"/>
                <a:gd name="T21" fmla="*/ 0 h 947"/>
                <a:gd name="T22" fmla="*/ 0 w 238"/>
                <a:gd name="T23" fmla="*/ 0 h 947"/>
                <a:gd name="T24" fmla="*/ 0 w 238"/>
                <a:gd name="T25" fmla="*/ 0 h 947"/>
                <a:gd name="T26" fmla="*/ 0 w 238"/>
                <a:gd name="T27" fmla="*/ 0 h 947"/>
                <a:gd name="T28" fmla="*/ 0 w 238"/>
                <a:gd name="T29" fmla="*/ 0 h 947"/>
                <a:gd name="T30" fmla="*/ 0 w 238"/>
                <a:gd name="T31" fmla="*/ 0 h 947"/>
                <a:gd name="T32" fmla="*/ 0 w 238"/>
                <a:gd name="T33" fmla="*/ 0 h 947"/>
                <a:gd name="T34" fmla="*/ 0 w 238"/>
                <a:gd name="T35" fmla="*/ 1 h 947"/>
                <a:gd name="T36" fmla="*/ 0 w 238"/>
                <a:gd name="T37" fmla="*/ 1 h 947"/>
                <a:gd name="T38" fmla="*/ 0 w 238"/>
                <a:gd name="T39" fmla="*/ 1 h 947"/>
                <a:gd name="T40" fmla="*/ 0 w 238"/>
                <a:gd name="T41" fmla="*/ 1 h 947"/>
                <a:gd name="T42" fmla="*/ 0 w 238"/>
                <a:gd name="T43" fmla="*/ 1 h 947"/>
                <a:gd name="T44" fmla="*/ 0 w 238"/>
                <a:gd name="T45" fmla="*/ 1 h 947"/>
                <a:gd name="T46" fmla="*/ 0 w 238"/>
                <a:gd name="T47" fmla="*/ 1 h 947"/>
                <a:gd name="T48" fmla="*/ 0 w 238"/>
                <a:gd name="T49" fmla="*/ 1 h 947"/>
                <a:gd name="T50" fmla="*/ 0 w 238"/>
                <a:gd name="T51" fmla="*/ 1 h 947"/>
                <a:gd name="T52" fmla="*/ 0 w 238"/>
                <a:gd name="T53" fmla="*/ 1 h 947"/>
                <a:gd name="T54" fmla="*/ 0 w 238"/>
                <a:gd name="T55" fmla="*/ 1 h 947"/>
                <a:gd name="T56" fmla="*/ 0 w 238"/>
                <a:gd name="T57" fmla="*/ 1 h 947"/>
                <a:gd name="T58" fmla="*/ 0 w 238"/>
                <a:gd name="T59" fmla="*/ 1 h 947"/>
                <a:gd name="T60" fmla="*/ 0 w 238"/>
                <a:gd name="T61" fmla="*/ 1 h 947"/>
                <a:gd name="T62" fmla="*/ 0 w 238"/>
                <a:gd name="T63" fmla="*/ 1 h 947"/>
                <a:gd name="T64" fmla="*/ 0 w 238"/>
                <a:gd name="T65" fmla="*/ 1 h 947"/>
                <a:gd name="T66" fmla="*/ 0 w 238"/>
                <a:gd name="T67" fmla="*/ 1 h 947"/>
                <a:gd name="T68" fmla="*/ 0 w 238"/>
                <a:gd name="T69" fmla="*/ 0 h 9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8"/>
                <a:gd name="T106" fmla="*/ 0 h 947"/>
                <a:gd name="T107" fmla="*/ 238 w 238"/>
                <a:gd name="T108" fmla="*/ 947 h 94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9" name="Freeform 694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>
                <a:gd name="T0" fmla="*/ 0 w 203"/>
                <a:gd name="T1" fmla="*/ 0 h 799"/>
                <a:gd name="T2" fmla="*/ 0 w 203"/>
                <a:gd name="T3" fmla="*/ 0 h 799"/>
                <a:gd name="T4" fmla="*/ 0 w 203"/>
                <a:gd name="T5" fmla="*/ 0 h 799"/>
                <a:gd name="T6" fmla="*/ 0 w 203"/>
                <a:gd name="T7" fmla="*/ 0 h 799"/>
                <a:gd name="T8" fmla="*/ 0 w 203"/>
                <a:gd name="T9" fmla="*/ 0 h 799"/>
                <a:gd name="T10" fmla="*/ 0 w 203"/>
                <a:gd name="T11" fmla="*/ 0 h 799"/>
                <a:gd name="T12" fmla="*/ 0 w 203"/>
                <a:gd name="T13" fmla="*/ 0 h 799"/>
                <a:gd name="T14" fmla="*/ 0 w 203"/>
                <a:gd name="T15" fmla="*/ 0 h 799"/>
                <a:gd name="T16" fmla="*/ 0 w 203"/>
                <a:gd name="T17" fmla="*/ 0 h 799"/>
                <a:gd name="T18" fmla="*/ 0 w 203"/>
                <a:gd name="T19" fmla="*/ 0 h 799"/>
                <a:gd name="T20" fmla="*/ 0 w 203"/>
                <a:gd name="T21" fmla="*/ 0 h 799"/>
                <a:gd name="T22" fmla="*/ 0 w 203"/>
                <a:gd name="T23" fmla="*/ 0 h 799"/>
                <a:gd name="T24" fmla="*/ 0 w 203"/>
                <a:gd name="T25" fmla="*/ 0 h 799"/>
                <a:gd name="T26" fmla="*/ 0 w 203"/>
                <a:gd name="T27" fmla="*/ 0 h 799"/>
                <a:gd name="T28" fmla="*/ 0 w 203"/>
                <a:gd name="T29" fmla="*/ 0 h 799"/>
                <a:gd name="T30" fmla="*/ 0 w 203"/>
                <a:gd name="T31" fmla="*/ 0 h 799"/>
                <a:gd name="T32" fmla="*/ 0 w 203"/>
                <a:gd name="T33" fmla="*/ 0 h 799"/>
                <a:gd name="T34" fmla="*/ 0 w 203"/>
                <a:gd name="T35" fmla="*/ 1 h 799"/>
                <a:gd name="T36" fmla="*/ 0 w 203"/>
                <a:gd name="T37" fmla="*/ 1 h 799"/>
                <a:gd name="T38" fmla="*/ 0 w 203"/>
                <a:gd name="T39" fmla="*/ 1 h 799"/>
                <a:gd name="T40" fmla="*/ 0 w 203"/>
                <a:gd name="T41" fmla="*/ 1 h 799"/>
                <a:gd name="T42" fmla="*/ 0 w 203"/>
                <a:gd name="T43" fmla="*/ 1 h 799"/>
                <a:gd name="T44" fmla="*/ 0 w 203"/>
                <a:gd name="T45" fmla="*/ 1 h 799"/>
                <a:gd name="T46" fmla="*/ 0 w 203"/>
                <a:gd name="T47" fmla="*/ 1 h 799"/>
                <a:gd name="T48" fmla="*/ 0 w 203"/>
                <a:gd name="T49" fmla="*/ 1 h 799"/>
                <a:gd name="T50" fmla="*/ 0 w 203"/>
                <a:gd name="T51" fmla="*/ 1 h 799"/>
                <a:gd name="T52" fmla="*/ 0 w 203"/>
                <a:gd name="T53" fmla="*/ 1 h 799"/>
                <a:gd name="T54" fmla="*/ 0 w 203"/>
                <a:gd name="T55" fmla="*/ 1 h 799"/>
                <a:gd name="T56" fmla="*/ 0 w 203"/>
                <a:gd name="T57" fmla="*/ 1 h 799"/>
                <a:gd name="T58" fmla="*/ 0 w 203"/>
                <a:gd name="T59" fmla="*/ 1 h 799"/>
                <a:gd name="T60" fmla="*/ 0 w 203"/>
                <a:gd name="T61" fmla="*/ 1 h 799"/>
                <a:gd name="T62" fmla="*/ 0 w 203"/>
                <a:gd name="T63" fmla="*/ 1 h 799"/>
                <a:gd name="T64" fmla="*/ 0 w 203"/>
                <a:gd name="T65" fmla="*/ 1 h 799"/>
                <a:gd name="T66" fmla="*/ 0 w 203"/>
                <a:gd name="T67" fmla="*/ 1 h 799"/>
                <a:gd name="T68" fmla="*/ 0 w 203"/>
                <a:gd name="T69" fmla="*/ 0 h 7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799"/>
                <a:gd name="T107" fmla="*/ 203 w 203"/>
                <a:gd name="T108" fmla="*/ 799 h 7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0" name="Freeform 695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>
                <a:gd name="T0" fmla="*/ 0 w 171"/>
                <a:gd name="T1" fmla="*/ 0 h 650"/>
                <a:gd name="T2" fmla="*/ 0 w 171"/>
                <a:gd name="T3" fmla="*/ 0 h 650"/>
                <a:gd name="T4" fmla="*/ 0 w 171"/>
                <a:gd name="T5" fmla="*/ 0 h 650"/>
                <a:gd name="T6" fmla="*/ 0 w 171"/>
                <a:gd name="T7" fmla="*/ 0 h 650"/>
                <a:gd name="T8" fmla="*/ 0 w 171"/>
                <a:gd name="T9" fmla="*/ 0 h 650"/>
                <a:gd name="T10" fmla="*/ 0 w 171"/>
                <a:gd name="T11" fmla="*/ 0 h 650"/>
                <a:gd name="T12" fmla="*/ 0 w 171"/>
                <a:gd name="T13" fmla="*/ 0 h 650"/>
                <a:gd name="T14" fmla="*/ 0 w 171"/>
                <a:gd name="T15" fmla="*/ 0 h 650"/>
                <a:gd name="T16" fmla="*/ 0 w 171"/>
                <a:gd name="T17" fmla="*/ 0 h 650"/>
                <a:gd name="T18" fmla="*/ 0 w 171"/>
                <a:gd name="T19" fmla="*/ 0 h 650"/>
                <a:gd name="T20" fmla="*/ 0 w 171"/>
                <a:gd name="T21" fmla="*/ 0 h 650"/>
                <a:gd name="T22" fmla="*/ 0 w 171"/>
                <a:gd name="T23" fmla="*/ 0 h 650"/>
                <a:gd name="T24" fmla="*/ 0 w 171"/>
                <a:gd name="T25" fmla="*/ 0 h 650"/>
                <a:gd name="T26" fmla="*/ 0 w 171"/>
                <a:gd name="T27" fmla="*/ 0 h 650"/>
                <a:gd name="T28" fmla="*/ 0 w 171"/>
                <a:gd name="T29" fmla="*/ 0 h 650"/>
                <a:gd name="T30" fmla="*/ 0 w 171"/>
                <a:gd name="T31" fmla="*/ 0 h 650"/>
                <a:gd name="T32" fmla="*/ 0 w 171"/>
                <a:gd name="T33" fmla="*/ 0 h 650"/>
                <a:gd name="T34" fmla="*/ 0 w 171"/>
                <a:gd name="T35" fmla="*/ 1 h 650"/>
                <a:gd name="T36" fmla="*/ 0 w 171"/>
                <a:gd name="T37" fmla="*/ 1 h 650"/>
                <a:gd name="T38" fmla="*/ 0 w 171"/>
                <a:gd name="T39" fmla="*/ 1 h 650"/>
                <a:gd name="T40" fmla="*/ 0 w 171"/>
                <a:gd name="T41" fmla="*/ 1 h 650"/>
                <a:gd name="T42" fmla="*/ 0 w 171"/>
                <a:gd name="T43" fmla="*/ 1 h 650"/>
                <a:gd name="T44" fmla="*/ 0 w 171"/>
                <a:gd name="T45" fmla="*/ 1 h 650"/>
                <a:gd name="T46" fmla="*/ 0 w 171"/>
                <a:gd name="T47" fmla="*/ 1 h 650"/>
                <a:gd name="T48" fmla="*/ 0 w 171"/>
                <a:gd name="T49" fmla="*/ 1 h 650"/>
                <a:gd name="T50" fmla="*/ 0 w 171"/>
                <a:gd name="T51" fmla="*/ 1 h 650"/>
                <a:gd name="T52" fmla="*/ 0 w 171"/>
                <a:gd name="T53" fmla="*/ 1 h 650"/>
                <a:gd name="T54" fmla="*/ 0 w 171"/>
                <a:gd name="T55" fmla="*/ 1 h 650"/>
                <a:gd name="T56" fmla="*/ 0 w 171"/>
                <a:gd name="T57" fmla="*/ 1 h 650"/>
                <a:gd name="T58" fmla="*/ 0 w 171"/>
                <a:gd name="T59" fmla="*/ 1 h 650"/>
                <a:gd name="T60" fmla="*/ 0 w 171"/>
                <a:gd name="T61" fmla="*/ 1 h 650"/>
                <a:gd name="T62" fmla="*/ 0 w 171"/>
                <a:gd name="T63" fmla="*/ 1 h 650"/>
                <a:gd name="T64" fmla="*/ 0 w 171"/>
                <a:gd name="T65" fmla="*/ 1 h 650"/>
                <a:gd name="T66" fmla="*/ 0 w 171"/>
                <a:gd name="T67" fmla="*/ 1 h 650"/>
                <a:gd name="T68" fmla="*/ 0 w 171"/>
                <a:gd name="T69" fmla="*/ 0 h 6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1"/>
                <a:gd name="T106" fmla="*/ 0 h 650"/>
                <a:gd name="T107" fmla="*/ 171 w 171"/>
                <a:gd name="T108" fmla="*/ 650 h 6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1" name="Freeform 696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>
                <a:gd name="T0" fmla="*/ 0 w 138"/>
                <a:gd name="T1" fmla="*/ 0 h 502"/>
                <a:gd name="T2" fmla="*/ 0 w 138"/>
                <a:gd name="T3" fmla="*/ 0 h 502"/>
                <a:gd name="T4" fmla="*/ 0 w 138"/>
                <a:gd name="T5" fmla="*/ 0 h 502"/>
                <a:gd name="T6" fmla="*/ 0 w 138"/>
                <a:gd name="T7" fmla="*/ 0 h 502"/>
                <a:gd name="T8" fmla="*/ 0 w 138"/>
                <a:gd name="T9" fmla="*/ 0 h 502"/>
                <a:gd name="T10" fmla="*/ 0 w 138"/>
                <a:gd name="T11" fmla="*/ 0 h 502"/>
                <a:gd name="T12" fmla="*/ 0 w 138"/>
                <a:gd name="T13" fmla="*/ 0 h 502"/>
                <a:gd name="T14" fmla="*/ 0 w 138"/>
                <a:gd name="T15" fmla="*/ 0 h 502"/>
                <a:gd name="T16" fmla="*/ 0 w 138"/>
                <a:gd name="T17" fmla="*/ 0 h 502"/>
                <a:gd name="T18" fmla="*/ 0 w 138"/>
                <a:gd name="T19" fmla="*/ 1 h 502"/>
                <a:gd name="T20" fmla="*/ 0 w 138"/>
                <a:gd name="T21" fmla="*/ 1 h 502"/>
                <a:gd name="T22" fmla="*/ 0 w 138"/>
                <a:gd name="T23" fmla="*/ 1 h 502"/>
                <a:gd name="T24" fmla="*/ 0 w 138"/>
                <a:gd name="T25" fmla="*/ 1 h 502"/>
                <a:gd name="T26" fmla="*/ 0 w 138"/>
                <a:gd name="T27" fmla="*/ 1 h 502"/>
                <a:gd name="T28" fmla="*/ 0 w 138"/>
                <a:gd name="T29" fmla="*/ 1 h 502"/>
                <a:gd name="T30" fmla="*/ 0 w 138"/>
                <a:gd name="T31" fmla="*/ 1 h 502"/>
                <a:gd name="T32" fmla="*/ 0 w 138"/>
                <a:gd name="T33" fmla="*/ 1 h 502"/>
                <a:gd name="T34" fmla="*/ 0 w 138"/>
                <a:gd name="T35" fmla="*/ 1 h 502"/>
                <a:gd name="T36" fmla="*/ 0 w 138"/>
                <a:gd name="T37" fmla="*/ 0 h 5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8"/>
                <a:gd name="T58" fmla="*/ 0 h 502"/>
                <a:gd name="T59" fmla="*/ 138 w 138"/>
                <a:gd name="T60" fmla="*/ 502 h 5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2" name="Freeform 697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>
                <a:gd name="T0" fmla="*/ 0 w 104"/>
                <a:gd name="T1" fmla="*/ 0 h 353"/>
                <a:gd name="T2" fmla="*/ 0 w 104"/>
                <a:gd name="T3" fmla="*/ 0 h 353"/>
                <a:gd name="T4" fmla="*/ 0 w 104"/>
                <a:gd name="T5" fmla="*/ 0 h 353"/>
                <a:gd name="T6" fmla="*/ 0 w 104"/>
                <a:gd name="T7" fmla="*/ 0 h 353"/>
                <a:gd name="T8" fmla="*/ 0 w 104"/>
                <a:gd name="T9" fmla="*/ 0 h 353"/>
                <a:gd name="T10" fmla="*/ 0 w 104"/>
                <a:gd name="T11" fmla="*/ 0 h 353"/>
                <a:gd name="T12" fmla="*/ 0 w 104"/>
                <a:gd name="T13" fmla="*/ 0 h 353"/>
                <a:gd name="T14" fmla="*/ 0 w 104"/>
                <a:gd name="T15" fmla="*/ 0 h 353"/>
                <a:gd name="T16" fmla="*/ 0 w 104"/>
                <a:gd name="T17" fmla="*/ 0 h 353"/>
                <a:gd name="T18" fmla="*/ 0 w 104"/>
                <a:gd name="T19" fmla="*/ 1 h 353"/>
                <a:gd name="T20" fmla="*/ 0 w 104"/>
                <a:gd name="T21" fmla="*/ 1 h 353"/>
                <a:gd name="T22" fmla="*/ 0 w 104"/>
                <a:gd name="T23" fmla="*/ 1 h 353"/>
                <a:gd name="T24" fmla="*/ 0 w 104"/>
                <a:gd name="T25" fmla="*/ 1 h 353"/>
                <a:gd name="T26" fmla="*/ 0 w 104"/>
                <a:gd name="T27" fmla="*/ 0 h 353"/>
                <a:gd name="T28" fmla="*/ 0 w 104"/>
                <a:gd name="T29" fmla="*/ 0 h 353"/>
                <a:gd name="T30" fmla="*/ 0 w 104"/>
                <a:gd name="T31" fmla="*/ 0 h 353"/>
                <a:gd name="T32" fmla="*/ 0 w 104"/>
                <a:gd name="T33" fmla="*/ 0 h 353"/>
                <a:gd name="T34" fmla="*/ 0 w 104"/>
                <a:gd name="T35" fmla="*/ 0 h 353"/>
                <a:gd name="T36" fmla="*/ 0 w 104"/>
                <a:gd name="T37" fmla="*/ 0 h 3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353"/>
                <a:gd name="T59" fmla="*/ 104 w 104"/>
                <a:gd name="T60" fmla="*/ 353 h 35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3" name="Freeform 698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>
                <a:gd name="T0" fmla="*/ 0 w 72"/>
                <a:gd name="T1" fmla="*/ 0 h 204"/>
                <a:gd name="T2" fmla="*/ 0 w 72"/>
                <a:gd name="T3" fmla="*/ 0 h 204"/>
                <a:gd name="T4" fmla="*/ 0 w 72"/>
                <a:gd name="T5" fmla="*/ 0 h 204"/>
                <a:gd name="T6" fmla="*/ 0 w 72"/>
                <a:gd name="T7" fmla="*/ 0 h 204"/>
                <a:gd name="T8" fmla="*/ 0 w 72"/>
                <a:gd name="T9" fmla="*/ 0 h 204"/>
                <a:gd name="T10" fmla="*/ 0 w 72"/>
                <a:gd name="T11" fmla="*/ 0 h 204"/>
                <a:gd name="T12" fmla="*/ 0 w 72"/>
                <a:gd name="T13" fmla="*/ 0 h 204"/>
                <a:gd name="T14" fmla="*/ 0 w 72"/>
                <a:gd name="T15" fmla="*/ 0 h 204"/>
                <a:gd name="T16" fmla="*/ 0 w 72"/>
                <a:gd name="T17" fmla="*/ 0 h 204"/>
                <a:gd name="T18" fmla="*/ 0 w 72"/>
                <a:gd name="T19" fmla="*/ 0 h 204"/>
                <a:gd name="T20" fmla="*/ 0 w 72"/>
                <a:gd name="T21" fmla="*/ 0 h 204"/>
                <a:gd name="T22" fmla="*/ 0 w 72"/>
                <a:gd name="T23" fmla="*/ 0 h 204"/>
                <a:gd name="T24" fmla="*/ 0 w 72"/>
                <a:gd name="T25" fmla="*/ 0 h 204"/>
                <a:gd name="T26" fmla="*/ 0 w 72"/>
                <a:gd name="T27" fmla="*/ 0 h 204"/>
                <a:gd name="T28" fmla="*/ 0 w 72"/>
                <a:gd name="T29" fmla="*/ 0 h 204"/>
                <a:gd name="T30" fmla="*/ 0 w 72"/>
                <a:gd name="T31" fmla="*/ 0 h 204"/>
                <a:gd name="T32" fmla="*/ 0 w 72"/>
                <a:gd name="T33" fmla="*/ 0 h 204"/>
                <a:gd name="T34" fmla="*/ 0 w 72"/>
                <a:gd name="T35" fmla="*/ 0 h 204"/>
                <a:gd name="T36" fmla="*/ 0 w 72"/>
                <a:gd name="T37" fmla="*/ 0 h 2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04"/>
                <a:gd name="T59" fmla="*/ 72 w 72"/>
                <a:gd name="T60" fmla="*/ 204 h 2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4" name="Freeform 699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>
                <a:gd name="T0" fmla="*/ 0 w 104"/>
                <a:gd name="T1" fmla="*/ 0 h 104"/>
                <a:gd name="T2" fmla="*/ 0 w 104"/>
                <a:gd name="T3" fmla="*/ 0 h 104"/>
                <a:gd name="T4" fmla="*/ 0 w 104"/>
                <a:gd name="T5" fmla="*/ 0 h 104"/>
                <a:gd name="T6" fmla="*/ 0 w 104"/>
                <a:gd name="T7" fmla="*/ 0 h 104"/>
                <a:gd name="T8" fmla="*/ 0 w 104"/>
                <a:gd name="T9" fmla="*/ 0 h 104"/>
                <a:gd name="T10" fmla="*/ 0 w 104"/>
                <a:gd name="T11" fmla="*/ 0 h 104"/>
                <a:gd name="T12" fmla="*/ 0 w 104"/>
                <a:gd name="T13" fmla="*/ 0 h 104"/>
                <a:gd name="T14" fmla="*/ 0 w 104"/>
                <a:gd name="T15" fmla="*/ 0 h 104"/>
                <a:gd name="T16" fmla="*/ 0 w 104"/>
                <a:gd name="T17" fmla="*/ 0 h 104"/>
                <a:gd name="T18" fmla="*/ 0 w 104"/>
                <a:gd name="T19" fmla="*/ 0 h 104"/>
                <a:gd name="T20" fmla="*/ 0 w 104"/>
                <a:gd name="T21" fmla="*/ 0 h 104"/>
                <a:gd name="T22" fmla="*/ 0 w 104"/>
                <a:gd name="T23" fmla="*/ 0 h 104"/>
                <a:gd name="T24" fmla="*/ 0 w 104"/>
                <a:gd name="T25" fmla="*/ 0 h 104"/>
                <a:gd name="T26" fmla="*/ 0 w 104"/>
                <a:gd name="T27" fmla="*/ 0 h 104"/>
                <a:gd name="T28" fmla="*/ 0 w 104"/>
                <a:gd name="T29" fmla="*/ 0 h 104"/>
                <a:gd name="T30" fmla="*/ 0 w 104"/>
                <a:gd name="T31" fmla="*/ 0 h 104"/>
                <a:gd name="T32" fmla="*/ 0 w 104"/>
                <a:gd name="T33" fmla="*/ 0 h 104"/>
                <a:gd name="T34" fmla="*/ 0 w 104"/>
                <a:gd name="T35" fmla="*/ 0 h 104"/>
                <a:gd name="T36" fmla="*/ 0 w 104"/>
                <a:gd name="T37" fmla="*/ 0 h 104"/>
                <a:gd name="T38" fmla="*/ 0 w 104"/>
                <a:gd name="T39" fmla="*/ 0 h 104"/>
                <a:gd name="T40" fmla="*/ 0 w 104"/>
                <a:gd name="T41" fmla="*/ 0 h 104"/>
                <a:gd name="T42" fmla="*/ 0 w 104"/>
                <a:gd name="T43" fmla="*/ 0 h 104"/>
                <a:gd name="T44" fmla="*/ 0 w 104"/>
                <a:gd name="T45" fmla="*/ 0 h 104"/>
                <a:gd name="T46" fmla="*/ 0 w 104"/>
                <a:gd name="T47" fmla="*/ 0 h 104"/>
                <a:gd name="T48" fmla="*/ 0 w 104"/>
                <a:gd name="T49" fmla="*/ 0 h 104"/>
                <a:gd name="T50" fmla="*/ 0 w 104"/>
                <a:gd name="T51" fmla="*/ 0 h 104"/>
                <a:gd name="T52" fmla="*/ 0 w 104"/>
                <a:gd name="T53" fmla="*/ 0 h 104"/>
                <a:gd name="T54" fmla="*/ 0 w 104"/>
                <a:gd name="T55" fmla="*/ 0 h 104"/>
                <a:gd name="T56" fmla="*/ 0 w 104"/>
                <a:gd name="T57" fmla="*/ 0 h 104"/>
                <a:gd name="T58" fmla="*/ 0 w 104"/>
                <a:gd name="T59" fmla="*/ 0 h 104"/>
                <a:gd name="T60" fmla="*/ 0 w 104"/>
                <a:gd name="T61" fmla="*/ 0 h 104"/>
                <a:gd name="T62" fmla="*/ 0 w 104"/>
                <a:gd name="T63" fmla="*/ 0 h 104"/>
                <a:gd name="T64" fmla="*/ 0 w 104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"/>
                <a:gd name="T100" fmla="*/ 0 h 104"/>
                <a:gd name="T101" fmla="*/ 104 w 104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5" name="Freeform 700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6" name="Freeform 701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7" name="Freeform 702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>
                <a:gd name="T0" fmla="*/ 0 w 148"/>
                <a:gd name="T1" fmla="*/ 0 h 712"/>
                <a:gd name="T2" fmla="*/ 0 w 148"/>
                <a:gd name="T3" fmla="*/ 0 h 712"/>
                <a:gd name="T4" fmla="*/ 0 w 148"/>
                <a:gd name="T5" fmla="*/ 0 h 712"/>
                <a:gd name="T6" fmla="*/ 0 w 148"/>
                <a:gd name="T7" fmla="*/ 0 h 712"/>
                <a:gd name="T8" fmla="*/ 0 w 148"/>
                <a:gd name="T9" fmla="*/ 0 h 712"/>
                <a:gd name="T10" fmla="*/ 0 w 148"/>
                <a:gd name="T11" fmla="*/ 0 h 712"/>
                <a:gd name="T12" fmla="*/ 0 w 148"/>
                <a:gd name="T13" fmla="*/ 1 h 712"/>
                <a:gd name="T14" fmla="*/ 0 w 148"/>
                <a:gd name="T15" fmla="*/ 1 h 712"/>
                <a:gd name="T16" fmla="*/ 0 w 148"/>
                <a:gd name="T17" fmla="*/ 1 h 712"/>
                <a:gd name="T18" fmla="*/ 0 w 148"/>
                <a:gd name="T19" fmla="*/ 1 h 712"/>
                <a:gd name="T20" fmla="*/ 0 w 148"/>
                <a:gd name="T21" fmla="*/ 1 h 712"/>
                <a:gd name="T22" fmla="*/ 0 w 148"/>
                <a:gd name="T23" fmla="*/ 1 h 712"/>
                <a:gd name="T24" fmla="*/ 0 w 148"/>
                <a:gd name="T25" fmla="*/ 1 h 712"/>
                <a:gd name="T26" fmla="*/ 0 w 148"/>
                <a:gd name="T27" fmla="*/ 1 h 712"/>
                <a:gd name="T28" fmla="*/ 0 w 148"/>
                <a:gd name="T29" fmla="*/ 0 h 712"/>
                <a:gd name="T30" fmla="*/ 0 w 148"/>
                <a:gd name="T31" fmla="*/ 0 h 712"/>
                <a:gd name="T32" fmla="*/ 0 w 148"/>
                <a:gd name="T33" fmla="*/ 0 h 712"/>
                <a:gd name="T34" fmla="*/ 0 w 148"/>
                <a:gd name="T35" fmla="*/ 0 h 712"/>
                <a:gd name="T36" fmla="*/ 0 w 148"/>
                <a:gd name="T37" fmla="*/ 0 h 712"/>
                <a:gd name="T38" fmla="*/ 0 w 148"/>
                <a:gd name="T39" fmla="*/ 0 h 712"/>
                <a:gd name="T40" fmla="*/ 0 w 148"/>
                <a:gd name="T41" fmla="*/ 0 h 712"/>
                <a:gd name="T42" fmla="*/ 0 w 148"/>
                <a:gd name="T43" fmla="*/ 0 h 712"/>
                <a:gd name="T44" fmla="*/ 0 w 148"/>
                <a:gd name="T45" fmla="*/ 0 h 712"/>
                <a:gd name="T46" fmla="*/ 0 w 148"/>
                <a:gd name="T47" fmla="*/ 0 h 712"/>
                <a:gd name="T48" fmla="*/ 0 w 148"/>
                <a:gd name="T49" fmla="*/ 0 h 712"/>
                <a:gd name="T50" fmla="*/ 0 w 148"/>
                <a:gd name="T51" fmla="*/ 0 h 7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8"/>
                <a:gd name="T79" fmla="*/ 0 h 712"/>
                <a:gd name="T80" fmla="*/ 148 w 148"/>
                <a:gd name="T81" fmla="*/ 712 h 7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8" name="Freeform 703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>
                <a:gd name="T0" fmla="*/ 0 w 201"/>
                <a:gd name="T1" fmla="*/ 0 h 795"/>
                <a:gd name="T2" fmla="*/ 0 w 201"/>
                <a:gd name="T3" fmla="*/ 0 h 795"/>
                <a:gd name="T4" fmla="*/ 0 w 201"/>
                <a:gd name="T5" fmla="*/ 0 h 795"/>
                <a:gd name="T6" fmla="*/ 0 w 201"/>
                <a:gd name="T7" fmla="*/ 0 h 795"/>
                <a:gd name="T8" fmla="*/ 0 w 201"/>
                <a:gd name="T9" fmla="*/ 0 h 795"/>
                <a:gd name="T10" fmla="*/ 0 w 201"/>
                <a:gd name="T11" fmla="*/ 0 h 795"/>
                <a:gd name="T12" fmla="*/ 0 w 201"/>
                <a:gd name="T13" fmla="*/ 1 h 795"/>
                <a:gd name="T14" fmla="*/ 0 w 201"/>
                <a:gd name="T15" fmla="*/ 1 h 795"/>
                <a:gd name="T16" fmla="*/ 0 w 201"/>
                <a:gd name="T17" fmla="*/ 1 h 795"/>
                <a:gd name="T18" fmla="*/ 0 w 201"/>
                <a:gd name="T19" fmla="*/ 1 h 795"/>
                <a:gd name="T20" fmla="*/ 0 w 201"/>
                <a:gd name="T21" fmla="*/ 1 h 795"/>
                <a:gd name="T22" fmla="*/ 0 w 201"/>
                <a:gd name="T23" fmla="*/ 1 h 795"/>
                <a:gd name="T24" fmla="*/ 0 w 201"/>
                <a:gd name="T25" fmla="*/ 1 h 795"/>
                <a:gd name="T26" fmla="*/ 0 w 201"/>
                <a:gd name="T27" fmla="*/ 1 h 795"/>
                <a:gd name="T28" fmla="*/ 0 w 201"/>
                <a:gd name="T29" fmla="*/ 0 h 795"/>
                <a:gd name="T30" fmla="*/ 0 w 201"/>
                <a:gd name="T31" fmla="*/ 0 h 795"/>
                <a:gd name="T32" fmla="*/ 0 w 201"/>
                <a:gd name="T33" fmla="*/ 0 h 795"/>
                <a:gd name="T34" fmla="*/ 0 w 201"/>
                <a:gd name="T35" fmla="*/ 0 h 795"/>
                <a:gd name="T36" fmla="*/ 0 w 201"/>
                <a:gd name="T37" fmla="*/ 0 h 7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1"/>
                <a:gd name="T58" fmla="*/ 0 h 795"/>
                <a:gd name="T59" fmla="*/ 201 w 201"/>
                <a:gd name="T60" fmla="*/ 795 h 79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9" name="Freeform 704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>
                <a:gd name="T0" fmla="*/ 0 w 129"/>
                <a:gd name="T1" fmla="*/ 0 h 622"/>
                <a:gd name="T2" fmla="*/ 0 w 129"/>
                <a:gd name="T3" fmla="*/ 0 h 622"/>
                <a:gd name="T4" fmla="*/ 0 w 129"/>
                <a:gd name="T5" fmla="*/ 0 h 622"/>
                <a:gd name="T6" fmla="*/ 0 w 129"/>
                <a:gd name="T7" fmla="*/ 0 h 622"/>
                <a:gd name="T8" fmla="*/ 0 w 129"/>
                <a:gd name="T9" fmla="*/ 0 h 622"/>
                <a:gd name="T10" fmla="*/ 0 w 129"/>
                <a:gd name="T11" fmla="*/ 0 h 622"/>
                <a:gd name="T12" fmla="*/ 0 w 129"/>
                <a:gd name="T13" fmla="*/ 1 h 622"/>
                <a:gd name="T14" fmla="*/ 0 w 129"/>
                <a:gd name="T15" fmla="*/ 1 h 622"/>
                <a:gd name="T16" fmla="*/ 0 w 129"/>
                <a:gd name="T17" fmla="*/ 1 h 622"/>
                <a:gd name="T18" fmla="*/ 0 w 129"/>
                <a:gd name="T19" fmla="*/ 1 h 622"/>
                <a:gd name="T20" fmla="*/ 0 w 129"/>
                <a:gd name="T21" fmla="*/ 1 h 622"/>
                <a:gd name="T22" fmla="*/ 0 w 129"/>
                <a:gd name="T23" fmla="*/ 1 h 622"/>
                <a:gd name="T24" fmla="*/ 0 w 129"/>
                <a:gd name="T25" fmla="*/ 1 h 622"/>
                <a:gd name="T26" fmla="*/ 0 w 129"/>
                <a:gd name="T27" fmla="*/ 1 h 622"/>
                <a:gd name="T28" fmla="*/ 0 w 129"/>
                <a:gd name="T29" fmla="*/ 0 h 622"/>
                <a:gd name="T30" fmla="*/ 0 w 129"/>
                <a:gd name="T31" fmla="*/ 0 h 622"/>
                <a:gd name="T32" fmla="*/ 0 w 129"/>
                <a:gd name="T33" fmla="*/ 0 h 622"/>
                <a:gd name="T34" fmla="*/ 0 w 129"/>
                <a:gd name="T35" fmla="*/ 0 h 622"/>
                <a:gd name="T36" fmla="*/ 0 w 129"/>
                <a:gd name="T37" fmla="*/ 0 h 622"/>
                <a:gd name="T38" fmla="*/ 0 w 129"/>
                <a:gd name="T39" fmla="*/ 0 h 622"/>
                <a:gd name="T40" fmla="*/ 0 w 129"/>
                <a:gd name="T41" fmla="*/ 0 h 622"/>
                <a:gd name="T42" fmla="*/ 0 w 129"/>
                <a:gd name="T43" fmla="*/ 0 h 622"/>
                <a:gd name="T44" fmla="*/ 0 w 129"/>
                <a:gd name="T45" fmla="*/ 0 h 622"/>
                <a:gd name="T46" fmla="*/ 0 w 129"/>
                <a:gd name="T47" fmla="*/ 0 h 622"/>
                <a:gd name="T48" fmla="*/ 0 w 129"/>
                <a:gd name="T49" fmla="*/ 0 h 622"/>
                <a:gd name="T50" fmla="*/ 0 w 129"/>
                <a:gd name="T51" fmla="*/ 0 h 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9"/>
                <a:gd name="T79" fmla="*/ 0 h 622"/>
                <a:gd name="T80" fmla="*/ 129 w 129"/>
                <a:gd name="T81" fmla="*/ 622 h 6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0" name="Freeform 705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>
                <a:gd name="T0" fmla="*/ 0 w 110"/>
                <a:gd name="T1" fmla="*/ 0 h 531"/>
                <a:gd name="T2" fmla="*/ 0 w 110"/>
                <a:gd name="T3" fmla="*/ 0 h 531"/>
                <a:gd name="T4" fmla="*/ 0 w 110"/>
                <a:gd name="T5" fmla="*/ 0 h 531"/>
                <a:gd name="T6" fmla="*/ 0 w 110"/>
                <a:gd name="T7" fmla="*/ 0 h 531"/>
                <a:gd name="T8" fmla="*/ 0 w 110"/>
                <a:gd name="T9" fmla="*/ 0 h 531"/>
                <a:gd name="T10" fmla="*/ 0 w 110"/>
                <a:gd name="T11" fmla="*/ 0 h 531"/>
                <a:gd name="T12" fmla="*/ 0 w 110"/>
                <a:gd name="T13" fmla="*/ 0 h 531"/>
                <a:gd name="T14" fmla="*/ 0 w 110"/>
                <a:gd name="T15" fmla="*/ 1 h 531"/>
                <a:gd name="T16" fmla="*/ 0 w 110"/>
                <a:gd name="T17" fmla="*/ 1 h 531"/>
                <a:gd name="T18" fmla="*/ 0 w 110"/>
                <a:gd name="T19" fmla="*/ 1 h 531"/>
                <a:gd name="T20" fmla="*/ 0 w 110"/>
                <a:gd name="T21" fmla="*/ 1 h 531"/>
                <a:gd name="T22" fmla="*/ 0 w 110"/>
                <a:gd name="T23" fmla="*/ 1 h 531"/>
                <a:gd name="T24" fmla="*/ 0 w 110"/>
                <a:gd name="T25" fmla="*/ 1 h 531"/>
                <a:gd name="T26" fmla="*/ 0 w 110"/>
                <a:gd name="T27" fmla="*/ 0 h 531"/>
                <a:gd name="T28" fmla="*/ 0 w 110"/>
                <a:gd name="T29" fmla="*/ 0 h 531"/>
                <a:gd name="T30" fmla="*/ 0 w 110"/>
                <a:gd name="T31" fmla="*/ 0 h 531"/>
                <a:gd name="T32" fmla="*/ 0 w 110"/>
                <a:gd name="T33" fmla="*/ 0 h 531"/>
                <a:gd name="T34" fmla="*/ 0 w 110"/>
                <a:gd name="T35" fmla="*/ 0 h 531"/>
                <a:gd name="T36" fmla="*/ 0 w 110"/>
                <a:gd name="T37" fmla="*/ 0 h 531"/>
                <a:gd name="T38" fmla="*/ 0 w 110"/>
                <a:gd name="T39" fmla="*/ 0 h 531"/>
                <a:gd name="T40" fmla="*/ 0 w 110"/>
                <a:gd name="T41" fmla="*/ 0 h 531"/>
                <a:gd name="T42" fmla="*/ 0 w 110"/>
                <a:gd name="T43" fmla="*/ 0 h 531"/>
                <a:gd name="T44" fmla="*/ 0 w 110"/>
                <a:gd name="T45" fmla="*/ 0 h 531"/>
                <a:gd name="T46" fmla="*/ 0 w 110"/>
                <a:gd name="T47" fmla="*/ 0 h 531"/>
                <a:gd name="T48" fmla="*/ 0 w 110"/>
                <a:gd name="T49" fmla="*/ 0 h 531"/>
                <a:gd name="T50" fmla="*/ 0 w 110"/>
                <a:gd name="T51" fmla="*/ 0 h 53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0"/>
                <a:gd name="T79" fmla="*/ 0 h 531"/>
                <a:gd name="T80" fmla="*/ 110 w 110"/>
                <a:gd name="T81" fmla="*/ 531 h 53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1" name="Freeform 706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>
                <a:gd name="T0" fmla="*/ 0 w 92"/>
                <a:gd name="T1" fmla="*/ 0 h 438"/>
                <a:gd name="T2" fmla="*/ 0 w 92"/>
                <a:gd name="T3" fmla="*/ 0 h 438"/>
                <a:gd name="T4" fmla="*/ 0 w 92"/>
                <a:gd name="T5" fmla="*/ 0 h 438"/>
                <a:gd name="T6" fmla="*/ 0 w 92"/>
                <a:gd name="T7" fmla="*/ 0 h 438"/>
                <a:gd name="T8" fmla="*/ 0 w 92"/>
                <a:gd name="T9" fmla="*/ 0 h 438"/>
                <a:gd name="T10" fmla="*/ 0 w 92"/>
                <a:gd name="T11" fmla="*/ 0 h 438"/>
                <a:gd name="T12" fmla="*/ 0 w 92"/>
                <a:gd name="T13" fmla="*/ 0 h 438"/>
                <a:gd name="T14" fmla="*/ 0 w 92"/>
                <a:gd name="T15" fmla="*/ 0 h 438"/>
                <a:gd name="T16" fmla="*/ 0 w 92"/>
                <a:gd name="T17" fmla="*/ 1 h 438"/>
                <a:gd name="T18" fmla="*/ 0 w 92"/>
                <a:gd name="T19" fmla="*/ 1 h 438"/>
                <a:gd name="T20" fmla="*/ 0 w 92"/>
                <a:gd name="T21" fmla="*/ 1 h 438"/>
                <a:gd name="T22" fmla="*/ 0 w 92"/>
                <a:gd name="T23" fmla="*/ 1 h 438"/>
                <a:gd name="T24" fmla="*/ 0 w 92"/>
                <a:gd name="T25" fmla="*/ 0 h 438"/>
                <a:gd name="T26" fmla="*/ 0 w 92"/>
                <a:gd name="T27" fmla="*/ 0 h 438"/>
                <a:gd name="T28" fmla="*/ 0 w 92"/>
                <a:gd name="T29" fmla="*/ 0 h 438"/>
                <a:gd name="T30" fmla="*/ 0 w 92"/>
                <a:gd name="T31" fmla="*/ 0 h 438"/>
                <a:gd name="T32" fmla="*/ 0 w 92"/>
                <a:gd name="T33" fmla="*/ 0 h 438"/>
                <a:gd name="T34" fmla="*/ 0 w 92"/>
                <a:gd name="T35" fmla="*/ 0 h 438"/>
                <a:gd name="T36" fmla="*/ 0 w 92"/>
                <a:gd name="T37" fmla="*/ 0 h 438"/>
                <a:gd name="T38" fmla="*/ 0 w 92"/>
                <a:gd name="T39" fmla="*/ 0 h 438"/>
                <a:gd name="T40" fmla="*/ 0 w 92"/>
                <a:gd name="T41" fmla="*/ 0 h 438"/>
                <a:gd name="T42" fmla="*/ 0 w 92"/>
                <a:gd name="T43" fmla="*/ 0 h 438"/>
                <a:gd name="T44" fmla="*/ 0 w 92"/>
                <a:gd name="T45" fmla="*/ 0 h 438"/>
                <a:gd name="T46" fmla="*/ 0 w 92"/>
                <a:gd name="T47" fmla="*/ 0 h 438"/>
                <a:gd name="T48" fmla="*/ 0 w 92"/>
                <a:gd name="T49" fmla="*/ 0 h 438"/>
                <a:gd name="T50" fmla="*/ 0 w 92"/>
                <a:gd name="T51" fmla="*/ 0 h 4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2"/>
                <a:gd name="T79" fmla="*/ 0 h 438"/>
                <a:gd name="T80" fmla="*/ 92 w 92"/>
                <a:gd name="T81" fmla="*/ 438 h 4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2" name="Freeform 707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>
                <a:gd name="T0" fmla="*/ 0 w 73"/>
                <a:gd name="T1" fmla="*/ 0 h 347"/>
                <a:gd name="T2" fmla="*/ 0 w 73"/>
                <a:gd name="T3" fmla="*/ 0 h 347"/>
                <a:gd name="T4" fmla="*/ 0 w 73"/>
                <a:gd name="T5" fmla="*/ 0 h 347"/>
                <a:gd name="T6" fmla="*/ 0 w 73"/>
                <a:gd name="T7" fmla="*/ 0 h 347"/>
                <a:gd name="T8" fmla="*/ 0 w 73"/>
                <a:gd name="T9" fmla="*/ 0 h 347"/>
                <a:gd name="T10" fmla="*/ 0 w 73"/>
                <a:gd name="T11" fmla="*/ 0 h 347"/>
                <a:gd name="T12" fmla="*/ 0 w 73"/>
                <a:gd name="T13" fmla="*/ 0 h 347"/>
                <a:gd name="T14" fmla="*/ 0 w 73"/>
                <a:gd name="T15" fmla="*/ 0 h 347"/>
                <a:gd name="T16" fmla="*/ 0 w 73"/>
                <a:gd name="T17" fmla="*/ 0 h 347"/>
                <a:gd name="T18" fmla="*/ 0 w 73"/>
                <a:gd name="T19" fmla="*/ 0 h 347"/>
                <a:gd name="T20" fmla="*/ 0 w 73"/>
                <a:gd name="T21" fmla="*/ 0 h 347"/>
                <a:gd name="T22" fmla="*/ 0 w 73"/>
                <a:gd name="T23" fmla="*/ 0 h 347"/>
                <a:gd name="T24" fmla="*/ 0 w 73"/>
                <a:gd name="T25" fmla="*/ 0 h 347"/>
                <a:gd name="T26" fmla="*/ 0 w 73"/>
                <a:gd name="T27" fmla="*/ 0 h 347"/>
                <a:gd name="T28" fmla="*/ 0 w 73"/>
                <a:gd name="T29" fmla="*/ 0 h 347"/>
                <a:gd name="T30" fmla="*/ 0 w 73"/>
                <a:gd name="T31" fmla="*/ 0 h 347"/>
                <a:gd name="T32" fmla="*/ 0 w 73"/>
                <a:gd name="T33" fmla="*/ 0 h 347"/>
                <a:gd name="T34" fmla="*/ 0 w 73"/>
                <a:gd name="T35" fmla="*/ 0 h 347"/>
                <a:gd name="T36" fmla="*/ 0 w 73"/>
                <a:gd name="T37" fmla="*/ 0 h 347"/>
                <a:gd name="T38" fmla="*/ 0 w 73"/>
                <a:gd name="T39" fmla="*/ 0 h 347"/>
                <a:gd name="T40" fmla="*/ 0 w 73"/>
                <a:gd name="T41" fmla="*/ 0 h 347"/>
                <a:gd name="T42" fmla="*/ 0 w 73"/>
                <a:gd name="T43" fmla="*/ 0 h 347"/>
                <a:gd name="T44" fmla="*/ 0 w 73"/>
                <a:gd name="T45" fmla="*/ 0 h 347"/>
                <a:gd name="T46" fmla="*/ 0 w 73"/>
                <a:gd name="T47" fmla="*/ 0 h 347"/>
                <a:gd name="T48" fmla="*/ 0 w 73"/>
                <a:gd name="T49" fmla="*/ 0 h 347"/>
                <a:gd name="T50" fmla="*/ 0 w 73"/>
                <a:gd name="T51" fmla="*/ 0 h 3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"/>
                <a:gd name="T79" fmla="*/ 0 h 347"/>
                <a:gd name="T80" fmla="*/ 73 w 73"/>
                <a:gd name="T81" fmla="*/ 347 h 3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708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>
                <a:gd name="T0" fmla="*/ 0 w 52"/>
                <a:gd name="T1" fmla="*/ 0 h 256"/>
                <a:gd name="T2" fmla="*/ 0 w 52"/>
                <a:gd name="T3" fmla="*/ 0 h 256"/>
                <a:gd name="T4" fmla="*/ 0 w 52"/>
                <a:gd name="T5" fmla="*/ 0 h 256"/>
                <a:gd name="T6" fmla="*/ 0 w 52"/>
                <a:gd name="T7" fmla="*/ 0 h 256"/>
                <a:gd name="T8" fmla="*/ 0 w 52"/>
                <a:gd name="T9" fmla="*/ 0 h 256"/>
                <a:gd name="T10" fmla="*/ 0 w 52"/>
                <a:gd name="T11" fmla="*/ 0 h 256"/>
                <a:gd name="T12" fmla="*/ 0 w 52"/>
                <a:gd name="T13" fmla="*/ 0 h 256"/>
                <a:gd name="T14" fmla="*/ 0 w 52"/>
                <a:gd name="T15" fmla="*/ 0 h 256"/>
                <a:gd name="T16" fmla="*/ 0 w 52"/>
                <a:gd name="T17" fmla="*/ 0 h 256"/>
                <a:gd name="T18" fmla="*/ 0 w 52"/>
                <a:gd name="T19" fmla="*/ 0 h 256"/>
                <a:gd name="T20" fmla="*/ 0 w 52"/>
                <a:gd name="T21" fmla="*/ 0 h 256"/>
                <a:gd name="T22" fmla="*/ 0 w 52"/>
                <a:gd name="T23" fmla="*/ 0 h 256"/>
                <a:gd name="T24" fmla="*/ 0 w 52"/>
                <a:gd name="T25" fmla="*/ 0 h 256"/>
                <a:gd name="T26" fmla="*/ 0 w 52"/>
                <a:gd name="T27" fmla="*/ 0 h 256"/>
                <a:gd name="T28" fmla="*/ 0 w 52"/>
                <a:gd name="T29" fmla="*/ 0 h 256"/>
                <a:gd name="T30" fmla="*/ 0 w 52"/>
                <a:gd name="T31" fmla="*/ 0 h 256"/>
                <a:gd name="T32" fmla="*/ 0 w 52"/>
                <a:gd name="T33" fmla="*/ 0 h 256"/>
                <a:gd name="T34" fmla="*/ 0 w 52"/>
                <a:gd name="T35" fmla="*/ 0 h 256"/>
                <a:gd name="T36" fmla="*/ 0 w 52"/>
                <a:gd name="T37" fmla="*/ 0 h 256"/>
                <a:gd name="T38" fmla="*/ 0 w 52"/>
                <a:gd name="T39" fmla="*/ 0 h 256"/>
                <a:gd name="T40" fmla="*/ 0 w 52"/>
                <a:gd name="T41" fmla="*/ 0 h 256"/>
                <a:gd name="T42" fmla="*/ 0 w 52"/>
                <a:gd name="T43" fmla="*/ 0 h 256"/>
                <a:gd name="T44" fmla="*/ 0 w 52"/>
                <a:gd name="T45" fmla="*/ 0 h 256"/>
                <a:gd name="T46" fmla="*/ 0 w 52"/>
                <a:gd name="T47" fmla="*/ 0 h 256"/>
                <a:gd name="T48" fmla="*/ 0 w 52"/>
                <a:gd name="T49" fmla="*/ 0 h 256"/>
                <a:gd name="T50" fmla="*/ 0 w 52"/>
                <a:gd name="T51" fmla="*/ 0 h 2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256"/>
                <a:gd name="T80" fmla="*/ 52 w 52"/>
                <a:gd name="T81" fmla="*/ 256 h 2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709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>
                <a:gd name="T0" fmla="*/ 0 w 176"/>
                <a:gd name="T1" fmla="*/ 0 h 693"/>
                <a:gd name="T2" fmla="*/ 0 w 176"/>
                <a:gd name="T3" fmla="*/ 0 h 693"/>
                <a:gd name="T4" fmla="*/ 0 w 176"/>
                <a:gd name="T5" fmla="*/ 0 h 693"/>
                <a:gd name="T6" fmla="*/ 0 w 176"/>
                <a:gd name="T7" fmla="*/ 0 h 693"/>
                <a:gd name="T8" fmla="*/ 0 w 176"/>
                <a:gd name="T9" fmla="*/ 0 h 693"/>
                <a:gd name="T10" fmla="*/ 0 w 176"/>
                <a:gd name="T11" fmla="*/ 0 h 693"/>
                <a:gd name="T12" fmla="*/ 0 w 176"/>
                <a:gd name="T13" fmla="*/ 0 h 693"/>
                <a:gd name="T14" fmla="*/ 0 w 176"/>
                <a:gd name="T15" fmla="*/ 1 h 693"/>
                <a:gd name="T16" fmla="*/ 0 w 176"/>
                <a:gd name="T17" fmla="*/ 1 h 693"/>
                <a:gd name="T18" fmla="*/ 0 w 176"/>
                <a:gd name="T19" fmla="*/ 1 h 693"/>
                <a:gd name="T20" fmla="*/ 0 w 176"/>
                <a:gd name="T21" fmla="*/ 1 h 693"/>
                <a:gd name="T22" fmla="*/ 0 w 176"/>
                <a:gd name="T23" fmla="*/ 1 h 693"/>
                <a:gd name="T24" fmla="*/ 0 w 176"/>
                <a:gd name="T25" fmla="*/ 1 h 693"/>
                <a:gd name="T26" fmla="*/ 0 w 176"/>
                <a:gd name="T27" fmla="*/ 1 h 693"/>
                <a:gd name="T28" fmla="*/ 0 w 176"/>
                <a:gd name="T29" fmla="*/ 0 h 693"/>
                <a:gd name="T30" fmla="*/ 0 w 176"/>
                <a:gd name="T31" fmla="*/ 0 h 693"/>
                <a:gd name="T32" fmla="*/ 0 w 176"/>
                <a:gd name="T33" fmla="*/ 0 h 693"/>
                <a:gd name="T34" fmla="*/ 0 w 176"/>
                <a:gd name="T35" fmla="*/ 0 h 693"/>
                <a:gd name="T36" fmla="*/ 0 w 176"/>
                <a:gd name="T37" fmla="*/ 0 h 6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6"/>
                <a:gd name="T58" fmla="*/ 0 h 693"/>
                <a:gd name="T59" fmla="*/ 176 w 176"/>
                <a:gd name="T60" fmla="*/ 693 h 69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710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>
                <a:gd name="T0" fmla="*/ 0 w 149"/>
                <a:gd name="T1" fmla="*/ 0 h 592"/>
                <a:gd name="T2" fmla="*/ 0 w 149"/>
                <a:gd name="T3" fmla="*/ 0 h 592"/>
                <a:gd name="T4" fmla="*/ 0 w 149"/>
                <a:gd name="T5" fmla="*/ 0 h 592"/>
                <a:gd name="T6" fmla="*/ 0 w 149"/>
                <a:gd name="T7" fmla="*/ 0 h 592"/>
                <a:gd name="T8" fmla="*/ 0 w 149"/>
                <a:gd name="T9" fmla="*/ 0 h 592"/>
                <a:gd name="T10" fmla="*/ 0 w 149"/>
                <a:gd name="T11" fmla="*/ 0 h 592"/>
                <a:gd name="T12" fmla="*/ 0 w 149"/>
                <a:gd name="T13" fmla="*/ 0 h 592"/>
                <a:gd name="T14" fmla="*/ 0 w 149"/>
                <a:gd name="T15" fmla="*/ 1 h 592"/>
                <a:gd name="T16" fmla="*/ 0 w 149"/>
                <a:gd name="T17" fmla="*/ 1 h 592"/>
                <a:gd name="T18" fmla="*/ 0 w 149"/>
                <a:gd name="T19" fmla="*/ 1 h 592"/>
                <a:gd name="T20" fmla="*/ 0 w 149"/>
                <a:gd name="T21" fmla="*/ 1 h 592"/>
                <a:gd name="T22" fmla="*/ 0 w 149"/>
                <a:gd name="T23" fmla="*/ 1 h 592"/>
                <a:gd name="T24" fmla="*/ 0 w 149"/>
                <a:gd name="T25" fmla="*/ 1 h 592"/>
                <a:gd name="T26" fmla="*/ 0 w 149"/>
                <a:gd name="T27" fmla="*/ 0 h 592"/>
                <a:gd name="T28" fmla="*/ 0 w 149"/>
                <a:gd name="T29" fmla="*/ 0 h 592"/>
                <a:gd name="T30" fmla="*/ 0 w 149"/>
                <a:gd name="T31" fmla="*/ 0 h 592"/>
                <a:gd name="T32" fmla="*/ 0 w 149"/>
                <a:gd name="T33" fmla="*/ 0 h 592"/>
                <a:gd name="T34" fmla="*/ 0 w 149"/>
                <a:gd name="T35" fmla="*/ 0 h 592"/>
                <a:gd name="T36" fmla="*/ 0 w 149"/>
                <a:gd name="T37" fmla="*/ 0 h 5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9"/>
                <a:gd name="T58" fmla="*/ 0 h 592"/>
                <a:gd name="T59" fmla="*/ 149 w 149"/>
                <a:gd name="T60" fmla="*/ 592 h 5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711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>
                <a:gd name="T0" fmla="*/ 0 w 124"/>
                <a:gd name="T1" fmla="*/ 0 h 490"/>
                <a:gd name="T2" fmla="*/ 0 w 124"/>
                <a:gd name="T3" fmla="*/ 0 h 490"/>
                <a:gd name="T4" fmla="*/ 0 w 124"/>
                <a:gd name="T5" fmla="*/ 0 h 490"/>
                <a:gd name="T6" fmla="*/ 0 w 124"/>
                <a:gd name="T7" fmla="*/ 0 h 490"/>
                <a:gd name="T8" fmla="*/ 0 w 124"/>
                <a:gd name="T9" fmla="*/ 0 h 490"/>
                <a:gd name="T10" fmla="*/ 0 w 124"/>
                <a:gd name="T11" fmla="*/ 0 h 490"/>
                <a:gd name="T12" fmla="*/ 0 w 124"/>
                <a:gd name="T13" fmla="*/ 0 h 490"/>
                <a:gd name="T14" fmla="*/ 0 w 124"/>
                <a:gd name="T15" fmla="*/ 0 h 490"/>
                <a:gd name="T16" fmla="*/ 0 w 124"/>
                <a:gd name="T17" fmla="*/ 1 h 490"/>
                <a:gd name="T18" fmla="*/ 0 w 124"/>
                <a:gd name="T19" fmla="*/ 1 h 490"/>
                <a:gd name="T20" fmla="*/ 0 w 124"/>
                <a:gd name="T21" fmla="*/ 1 h 490"/>
                <a:gd name="T22" fmla="*/ 0 w 124"/>
                <a:gd name="T23" fmla="*/ 1 h 490"/>
                <a:gd name="T24" fmla="*/ 0 w 124"/>
                <a:gd name="T25" fmla="*/ 1 h 490"/>
                <a:gd name="T26" fmla="*/ 0 w 124"/>
                <a:gd name="T27" fmla="*/ 0 h 490"/>
                <a:gd name="T28" fmla="*/ 0 w 124"/>
                <a:gd name="T29" fmla="*/ 0 h 490"/>
                <a:gd name="T30" fmla="*/ 0 w 124"/>
                <a:gd name="T31" fmla="*/ 0 h 490"/>
                <a:gd name="T32" fmla="*/ 0 w 124"/>
                <a:gd name="T33" fmla="*/ 0 h 490"/>
                <a:gd name="T34" fmla="*/ 0 w 124"/>
                <a:gd name="T35" fmla="*/ 0 h 490"/>
                <a:gd name="T36" fmla="*/ 0 w 124"/>
                <a:gd name="T37" fmla="*/ 0 h 4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4"/>
                <a:gd name="T58" fmla="*/ 0 h 490"/>
                <a:gd name="T59" fmla="*/ 124 w 124"/>
                <a:gd name="T60" fmla="*/ 490 h 4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7" name="Freeform 712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>
                <a:gd name="T0" fmla="*/ 0 w 99"/>
                <a:gd name="T1" fmla="*/ 0 h 389"/>
                <a:gd name="T2" fmla="*/ 0 w 99"/>
                <a:gd name="T3" fmla="*/ 0 h 389"/>
                <a:gd name="T4" fmla="*/ 0 w 99"/>
                <a:gd name="T5" fmla="*/ 0 h 389"/>
                <a:gd name="T6" fmla="*/ 0 w 99"/>
                <a:gd name="T7" fmla="*/ 0 h 389"/>
                <a:gd name="T8" fmla="*/ 0 w 99"/>
                <a:gd name="T9" fmla="*/ 0 h 389"/>
                <a:gd name="T10" fmla="*/ 0 w 99"/>
                <a:gd name="T11" fmla="*/ 0 h 389"/>
                <a:gd name="T12" fmla="*/ 0 w 99"/>
                <a:gd name="T13" fmla="*/ 0 h 389"/>
                <a:gd name="T14" fmla="*/ 0 w 99"/>
                <a:gd name="T15" fmla="*/ 0 h 389"/>
                <a:gd name="T16" fmla="*/ 0 w 99"/>
                <a:gd name="T17" fmla="*/ 1 h 389"/>
                <a:gd name="T18" fmla="*/ 0 w 99"/>
                <a:gd name="T19" fmla="*/ 1 h 389"/>
                <a:gd name="T20" fmla="*/ 0 w 99"/>
                <a:gd name="T21" fmla="*/ 1 h 389"/>
                <a:gd name="T22" fmla="*/ 0 w 99"/>
                <a:gd name="T23" fmla="*/ 0 h 389"/>
                <a:gd name="T24" fmla="*/ 0 w 99"/>
                <a:gd name="T25" fmla="*/ 0 h 389"/>
                <a:gd name="T26" fmla="*/ 0 w 99"/>
                <a:gd name="T27" fmla="*/ 0 h 389"/>
                <a:gd name="T28" fmla="*/ 0 w 99"/>
                <a:gd name="T29" fmla="*/ 0 h 389"/>
                <a:gd name="T30" fmla="*/ 0 w 99"/>
                <a:gd name="T31" fmla="*/ 0 h 389"/>
                <a:gd name="T32" fmla="*/ 0 w 99"/>
                <a:gd name="T33" fmla="*/ 0 h 389"/>
                <a:gd name="T34" fmla="*/ 0 w 99"/>
                <a:gd name="T35" fmla="*/ 0 h 389"/>
                <a:gd name="T36" fmla="*/ 0 w 99"/>
                <a:gd name="T37" fmla="*/ 0 h 3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9"/>
                <a:gd name="T58" fmla="*/ 0 h 389"/>
                <a:gd name="T59" fmla="*/ 99 w 99"/>
                <a:gd name="T60" fmla="*/ 389 h 3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8" name="Freeform 713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>
                <a:gd name="T0" fmla="*/ 0 w 72"/>
                <a:gd name="T1" fmla="*/ 0 h 287"/>
                <a:gd name="T2" fmla="*/ 0 w 72"/>
                <a:gd name="T3" fmla="*/ 0 h 287"/>
                <a:gd name="T4" fmla="*/ 0 w 72"/>
                <a:gd name="T5" fmla="*/ 0 h 287"/>
                <a:gd name="T6" fmla="*/ 0 w 72"/>
                <a:gd name="T7" fmla="*/ 0 h 287"/>
                <a:gd name="T8" fmla="*/ 0 w 72"/>
                <a:gd name="T9" fmla="*/ 0 h 287"/>
                <a:gd name="T10" fmla="*/ 0 w 72"/>
                <a:gd name="T11" fmla="*/ 0 h 287"/>
                <a:gd name="T12" fmla="*/ 0 w 72"/>
                <a:gd name="T13" fmla="*/ 0 h 287"/>
                <a:gd name="T14" fmla="*/ 0 w 72"/>
                <a:gd name="T15" fmla="*/ 0 h 287"/>
                <a:gd name="T16" fmla="*/ 0 w 72"/>
                <a:gd name="T17" fmla="*/ 0 h 287"/>
                <a:gd name="T18" fmla="*/ 0 w 72"/>
                <a:gd name="T19" fmla="*/ 0 h 287"/>
                <a:gd name="T20" fmla="*/ 0 w 72"/>
                <a:gd name="T21" fmla="*/ 0 h 287"/>
                <a:gd name="T22" fmla="*/ 0 w 72"/>
                <a:gd name="T23" fmla="*/ 0 h 287"/>
                <a:gd name="T24" fmla="*/ 0 w 72"/>
                <a:gd name="T25" fmla="*/ 0 h 287"/>
                <a:gd name="T26" fmla="*/ 0 w 72"/>
                <a:gd name="T27" fmla="*/ 0 h 287"/>
                <a:gd name="T28" fmla="*/ 0 w 72"/>
                <a:gd name="T29" fmla="*/ 0 h 287"/>
                <a:gd name="T30" fmla="*/ 0 w 72"/>
                <a:gd name="T31" fmla="*/ 0 h 287"/>
                <a:gd name="T32" fmla="*/ 0 w 72"/>
                <a:gd name="T33" fmla="*/ 0 h 287"/>
                <a:gd name="T34" fmla="*/ 0 w 72"/>
                <a:gd name="T35" fmla="*/ 0 h 287"/>
                <a:gd name="T36" fmla="*/ 0 w 72"/>
                <a:gd name="T37" fmla="*/ 0 h 2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87"/>
                <a:gd name="T59" fmla="*/ 72 w 72"/>
                <a:gd name="T60" fmla="*/ 287 h 2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9" name="Rectangle 714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0" name="Freeform 715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>
                <a:gd name="T0" fmla="*/ 0 w 354"/>
                <a:gd name="T1" fmla="*/ 0 h 418"/>
                <a:gd name="T2" fmla="*/ 0 w 354"/>
                <a:gd name="T3" fmla="*/ 0 h 418"/>
                <a:gd name="T4" fmla="*/ 0 w 354"/>
                <a:gd name="T5" fmla="*/ 0 h 418"/>
                <a:gd name="T6" fmla="*/ 0 w 354"/>
                <a:gd name="T7" fmla="*/ 0 h 418"/>
                <a:gd name="T8" fmla="*/ 0 w 354"/>
                <a:gd name="T9" fmla="*/ 0 h 418"/>
                <a:gd name="T10" fmla="*/ 0 w 354"/>
                <a:gd name="T11" fmla="*/ 0 h 418"/>
                <a:gd name="T12" fmla="*/ 0 w 354"/>
                <a:gd name="T13" fmla="*/ 0 h 418"/>
                <a:gd name="T14" fmla="*/ 0 w 354"/>
                <a:gd name="T15" fmla="*/ 0 h 418"/>
                <a:gd name="T16" fmla="*/ 0 w 354"/>
                <a:gd name="T17" fmla="*/ 1 h 418"/>
                <a:gd name="T18" fmla="*/ 0 w 354"/>
                <a:gd name="T19" fmla="*/ 1 h 418"/>
                <a:gd name="T20" fmla="*/ 0 w 354"/>
                <a:gd name="T21" fmla="*/ 1 h 418"/>
                <a:gd name="T22" fmla="*/ 0 w 354"/>
                <a:gd name="T23" fmla="*/ 1 h 418"/>
                <a:gd name="T24" fmla="*/ 0 w 354"/>
                <a:gd name="T25" fmla="*/ 1 h 418"/>
                <a:gd name="T26" fmla="*/ 0 w 354"/>
                <a:gd name="T27" fmla="*/ 0 h 418"/>
                <a:gd name="T28" fmla="*/ 0 w 354"/>
                <a:gd name="T29" fmla="*/ 0 h 418"/>
                <a:gd name="T30" fmla="*/ 0 w 354"/>
                <a:gd name="T31" fmla="*/ 0 h 418"/>
                <a:gd name="T32" fmla="*/ 0 w 354"/>
                <a:gd name="T33" fmla="*/ 0 h 418"/>
                <a:gd name="T34" fmla="*/ 0 w 354"/>
                <a:gd name="T35" fmla="*/ 0 h 418"/>
                <a:gd name="T36" fmla="*/ 0 w 354"/>
                <a:gd name="T37" fmla="*/ 0 h 418"/>
                <a:gd name="T38" fmla="*/ 0 w 354"/>
                <a:gd name="T39" fmla="*/ 0 h 418"/>
                <a:gd name="T40" fmla="*/ 0 w 354"/>
                <a:gd name="T41" fmla="*/ 0 h 418"/>
                <a:gd name="T42" fmla="*/ 0 w 354"/>
                <a:gd name="T43" fmla="*/ 0 h 418"/>
                <a:gd name="T44" fmla="*/ 0 w 354"/>
                <a:gd name="T45" fmla="*/ 0 h 418"/>
                <a:gd name="T46" fmla="*/ 0 w 354"/>
                <a:gd name="T47" fmla="*/ 0 h 418"/>
                <a:gd name="T48" fmla="*/ 0 w 354"/>
                <a:gd name="T49" fmla="*/ 0 h 418"/>
                <a:gd name="T50" fmla="*/ 0 w 354"/>
                <a:gd name="T51" fmla="*/ 0 h 418"/>
                <a:gd name="T52" fmla="*/ 0 w 354"/>
                <a:gd name="T53" fmla="*/ 0 h 418"/>
                <a:gd name="T54" fmla="*/ 0 w 354"/>
                <a:gd name="T55" fmla="*/ 0 h 418"/>
                <a:gd name="T56" fmla="*/ 0 w 354"/>
                <a:gd name="T57" fmla="*/ 0 h 418"/>
                <a:gd name="T58" fmla="*/ 0 w 354"/>
                <a:gd name="T59" fmla="*/ 0 h 418"/>
                <a:gd name="T60" fmla="*/ 0 w 354"/>
                <a:gd name="T61" fmla="*/ 0 h 418"/>
                <a:gd name="T62" fmla="*/ 0 w 354"/>
                <a:gd name="T63" fmla="*/ 0 h 418"/>
                <a:gd name="T64" fmla="*/ 0 w 354"/>
                <a:gd name="T65" fmla="*/ 0 h 418"/>
                <a:gd name="T66" fmla="*/ 0 w 354"/>
                <a:gd name="T67" fmla="*/ 0 h 418"/>
                <a:gd name="T68" fmla="*/ 0 w 354"/>
                <a:gd name="T69" fmla="*/ 0 h 418"/>
                <a:gd name="T70" fmla="*/ 0 w 354"/>
                <a:gd name="T71" fmla="*/ 0 h 418"/>
                <a:gd name="T72" fmla="*/ 0 w 354"/>
                <a:gd name="T73" fmla="*/ 0 h 418"/>
                <a:gd name="T74" fmla="*/ 0 w 354"/>
                <a:gd name="T75" fmla="*/ 0 h 418"/>
                <a:gd name="T76" fmla="*/ 0 w 354"/>
                <a:gd name="T77" fmla="*/ 0 h 418"/>
                <a:gd name="T78" fmla="*/ 0 w 354"/>
                <a:gd name="T79" fmla="*/ 0 h 418"/>
                <a:gd name="T80" fmla="*/ 0 w 354"/>
                <a:gd name="T81" fmla="*/ 0 h 418"/>
                <a:gd name="T82" fmla="*/ 0 w 354"/>
                <a:gd name="T83" fmla="*/ 0 h 418"/>
                <a:gd name="T84" fmla="*/ 0 w 354"/>
                <a:gd name="T85" fmla="*/ 0 h 418"/>
                <a:gd name="T86" fmla="*/ 0 w 354"/>
                <a:gd name="T87" fmla="*/ 0 h 418"/>
                <a:gd name="T88" fmla="*/ 0 w 354"/>
                <a:gd name="T89" fmla="*/ 0 h 418"/>
                <a:gd name="T90" fmla="*/ 0 w 354"/>
                <a:gd name="T91" fmla="*/ 0 h 418"/>
                <a:gd name="T92" fmla="*/ 0 w 354"/>
                <a:gd name="T93" fmla="*/ 0 h 418"/>
                <a:gd name="T94" fmla="*/ 0 w 354"/>
                <a:gd name="T95" fmla="*/ 0 h 418"/>
                <a:gd name="T96" fmla="*/ 0 w 354"/>
                <a:gd name="T97" fmla="*/ 0 h 4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4"/>
                <a:gd name="T148" fmla="*/ 0 h 418"/>
                <a:gd name="T149" fmla="*/ 354 w 354"/>
                <a:gd name="T150" fmla="*/ 418 h 4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1" name="Freeform 716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2" name="Freeform 717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3" name="Freeform 718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>
                <a:gd name="T0" fmla="*/ 0 w 469"/>
                <a:gd name="T1" fmla="*/ 0 h 868"/>
                <a:gd name="T2" fmla="*/ 0 w 469"/>
                <a:gd name="T3" fmla="*/ 1 h 868"/>
                <a:gd name="T4" fmla="*/ 0 w 469"/>
                <a:gd name="T5" fmla="*/ 1 h 868"/>
                <a:gd name="T6" fmla="*/ 0 w 469"/>
                <a:gd name="T7" fmla="*/ 1 h 868"/>
                <a:gd name="T8" fmla="*/ 1 w 469"/>
                <a:gd name="T9" fmla="*/ 1 h 868"/>
                <a:gd name="T10" fmla="*/ 1 w 469"/>
                <a:gd name="T11" fmla="*/ 1 h 868"/>
                <a:gd name="T12" fmla="*/ 0 w 469"/>
                <a:gd name="T13" fmla="*/ 1 h 868"/>
                <a:gd name="T14" fmla="*/ 0 w 469"/>
                <a:gd name="T15" fmla="*/ 1 h 868"/>
                <a:gd name="T16" fmla="*/ 0 w 469"/>
                <a:gd name="T17" fmla="*/ 1 h 868"/>
                <a:gd name="T18" fmla="*/ 0 w 469"/>
                <a:gd name="T19" fmla="*/ 1 h 868"/>
                <a:gd name="T20" fmla="*/ 0 w 469"/>
                <a:gd name="T21" fmla="*/ 1 h 868"/>
                <a:gd name="T22" fmla="*/ 0 w 469"/>
                <a:gd name="T23" fmla="*/ 1 h 868"/>
                <a:gd name="T24" fmla="*/ 0 w 469"/>
                <a:gd name="T25" fmla="*/ 1 h 868"/>
                <a:gd name="T26" fmla="*/ 0 w 469"/>
                <a:gd name="T27" fmla="*/ 0 h 868"/>
                <a:gd name="T28" fmla="*/ 0 w 469"/>
                <a:gd name="T29" fmla="*/ 0 h 868"/>
                <a:gd name="T30" fmla="*/ 0 w 469"/>
                <a:gd name="T31" fmla="*/ 0 h 868"/>
                <a:gd name="T32" fmla="*/ 0 w 469"/>
                <a:gd name="T33" fmla="*/ 0 h 868"/>
                <a:gd name="T34" fmla="*/ 0 w 469"/>
                <a:gd name="T35" fmla="*/ 0 h 8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9"/>
                <a:gd name="T55" fmla="*/ 0 h 868"/>
                <a:gd name="T56" fmla="*/ 469 w 469"/>
                <a:gd name="T57" fmla="*/ 868 h 8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4" name="Freeform 719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>
                <a:gd name="T0" fmla="*/ 0 w 604"/>
                <a:gd name="T1" fmla="*/ 0 h 118"/>
                <a:gd name="T2" fmla="*/ 0 w 604"/>
                <a:gd name="T3" fmla="*/ 0 h 118"/>
                <a:gd name="T4" fmla="*/ 0 w 604"/>
                <a:gd name="T5" fmla="*/ 0 h 118"/>
                <a:gd name="T6" fmla="*/ 0 w 604"/>
                <a:gd name="T7" fmla="*/ 0 h 118"/>
                <a:gd name="T8" fmla="*/ 0 w 604"/>
                <a:gd name="T9" fmla="*/ 0 h 118"/>
                <a:gd name="T10" fmla="*/ 0 w 604"/>
                <a:gd name="T11" fmla="*/ 0 h 118"/>
                <a:gd name="T12" fmla="*/ 0 w 604"/>
                <a:gd name="T13" fmla="*/ 0 h 118"/>
                <a:gd name="T14" fmla="*/ 0 w 604"/>
                <a:gd name="T15" fmla="*/ 0 h 118"/>
                <a:gd name="T16" fmla="*/ 0 w 604"/>
                <a:gd name="T17" fmla="*/ 0 h 118"/>
                <a:gd name="T18" fmla="*/ 0 w 604"/>
                <a:gd name="T19" fmla="*/ 0 h 118"/>
                <a:gd name="T20" fmla="*/ 0 w 604"/>
                <a:gd name="T21" fmla="*/ 0 h 118"/>
                <a:gd name="T22" fmla="*/ 0 w 604"/>
                <a:gd name="T23" fmla="*/ 0 h 118"/>
                <a:gd name="T24" fmla="*/ 1 w 604"/>
                <a:gd name="T25" fmla="*/ 0 h 118"/>
                <a:gd name="T26" fmla="*/ 1 w 604"/>
                <a:gd name="T27" fmla="*/ 0 h 118"/>
                <a:gd name="T28" fmla="*/ 1 w 604"/>
                <a:gd name="T29" fmla="*/ 0 h 118"/>
                <a:gd name="T30" fmla="*/ 1 w 604"/>
                <a:gd name="T31" fmla="*/ 0 h 118"/>
                <a:gd name="T32" fmla="*/ 1 w 604"/>
                <a:gd name="T33" fmla="*/ 0 h 118"/>
                <a:gd name="T34" fmla="*/ 1 w 604"/>
                <a:gd name="T35" fmla="*/ 0 h 118"/>
                <a:gd name="T36" fmla="*/ 1 w 604"/>
                <a:gd name="T37" fmla="*/ 0 h 118"/>
                <a:gd name="T38" fmla="*/ 1 w 604"/>
                <a:gd name="T39" fmla="*/ 0 h 118"/>
                <a:gd name="T40" fmla="*/ 1 w 604"/>
                <a:gd name="T41" fmla="*/ 0 h 118"/>
                <a:gd name="T42" fmla="*/ 1 w 604"/>
                <a:gd name="T43" fmla="*/ 0 h 118"/>
                <a:gd name="T44" fmla="*/ 1 w 604"/>
                <a:gd name="T45" fmla="*/ 0 h 118"/>
                <a:gd name="T46" fmla="*/ 1 w 604"/>
                <a:gd name="T47" fmla="*/ 0 h 118"/>
                <a:gd name="T48" fmla="*/ 1 w 604"/>
                <a:gd name="T49" fmla="*/ 0 h 118"/>
                <a:gd name="T50" fmla="*/ 1 w 604"/>
                <a:gd name="T51" fmla="*/ 0 h 118"/>
                <a:gd name="T52" fmla="*/ 0 w 604"/>
                <a:gd name="T53" fmla="*/ 0 h 118"/>
                <a:gd name="T54" fmla="*/ 0 w 604"/>
                <a:gd name="T55" fmla="*/ 0 h 118"/>
                <a:gd name="T56" fmla="*/ 0 w 604"/>
                <a:gd name="T57" fmla="*/ 0 h 118"/>
                <a:gd name="T58" fmla="*/ 0 w 604"/>
                <a:gd name="T59" fmla="*/ 0 h 118"/>
                <a:gd name="T60" fmla="*/ 0 w 604"/>
                <a:gd name="T61" fmla="*/ 0 h 118"/>
                <a:gd name="T62" fmla="*/ 0 w 604"/>
                <a:gd name="T63" fmla="*/ 0 h 118"/>
                <a:gd name="T64" fmla="*/ 0 w 604"/>
                <a:gd name="T65" fmla="*/ 0 h 118"/>
                <a:gd name="T66" fmla="*/ 0 w 604"/>
                <a:gd name="T67" fmla="*/ 0 h 118"/>
                <a:gd name="T68" fmla="*/ 0 w 604"/>
                <a:gd name="T69" fmla="*/ 0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04"/>
                <a:gd name="T106" fmla="*/ 0 h 118"/>
                <a:gd name="T107" fmla="*/ 604 w 604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5" name="Freeform 720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>
                <a:gd name="T0" fmla="*/ 1 w 1017"/>
                <a:gd name="T1" fmla="*/ 0 h 337"/>
                <a:gd name="T2" fmla="*/ 1 w 1017"/>
                <a:gd name="T3" fmla="*/ 0 h 337"/>
                <a:gd name="T4" fmla="*/ 1 w 1017"/>
                <a:gd name="T5" fmla="*/ 0 h 337"/>
                <a:gd name="T6" fmla="*/ 1 w 1017"/>
                <a:gd name="T7" fmla="*/ 0 h 337"/>
                <a:gd name="T8" fmla="*/ 1 w 1017"/>
                <a:gd name="T9" fmla="*/ 0 h 337"/>
                <a:gd name="T10" fmla="*/ 1 w 1017"/>
                <a:gd name="T11" fmla="*/ 0 h 337"/>
                <a:gd name="T12" fmla="*/ 1 w 1017"/>
                <a:gd name="T13" fmla="*/ 0 h 337"/>
                <a:gd name="T14" fmla="*/ 1 w 1017"/>
                <a:gd name="T15" fmla="*/ 0 h 337"/>
                <a:gd name="T16" fmla="*/ 1 w 1017"/>
                <a:gd name="T17" fmla="*/ 0 h 337"/>
                <a:gd name="T18" fmla="*/ 1 w 1017"/>
                <a:gd name="T19" fmla="*/ 0 h 337"/>
                <a:gd name="T20" fmla="*/ 1 w 1017"/>
                <a:gd name="T21" fmla="*/ 0 h 337"/>
                <a:gd name="T22" fmla="*/ 1 w 1017"/>
                <a:gd name="T23" fmla="*/ 0 h 337"/>
                <a:gd name="T24" fmla="*/ 1 w 1017"/>
                <a:gd name="T25" fmla="*/ 0 h 337"/>
                <a:gd name="T26" fmla="*/ 1 w 1017"/>
                <a:gd name="T27" fmla="*/ 0 h 337"/>
                <a:gd name="T28" fmla="*/ 1 w 1017"/>
                <a:gd name="T29" fmla="*/ 0 h 337"/>
                <a:gd name="T30" fmla="*/ 1 w 1017"/>
                <a:gd name="T31" fmla="*/ 0 h 337"/>
                <a:gd name="T32" fmla="*/ 1 w 1017"/>
                <a:gd name="T33" fmla="*/ 0 h 337"/>
                <a:gd name="T34" fmla="*/ 0 w 1017"/>
                <a:gd name="T35" fmla="*/ 0 h 337"/>
                <a:gd name="T36" fmla="*/ 0 w 1017"/>
                <a:gd name="T37" fmla="*/ 0 h 337"/>
                <a:gd name="T38" fmla="*/ 1 w 1017"/>
                <a:gd name="T39" fmla="*/ 0 h 337"/>
                <a:gd name="T40" fmla="*/ 1 w 1017"/>
                <a:gd name="T41" fmla="*/ 0 h 337"/>
                <a:gd name="T42" fmla="*/ 1 w 1017"/>
                <a:gd name="T43" fmla="*/ 0 h 337"/>
                <a:gd name="T44" fmla="*/ 1 w 1017"/>
                <a:gd name="T45" fmla="*/ 0 h 337"/>
                <a:gd name="T46" fmla="*/ 1 w 1017"/>
                <a:gd name="T47" fmla="*/ 0 h 337"/>
                <a:gd name="T48" fmla="*/ 1 w 1017"/>
                <a:gd name="T49" fmla="*/ 0 h 337"/>
                <a:gd name="T50" fmla="*/ 1 w 1017"/>
                <a:gd name="T51" fmla="*/ 0 h 337"/>
                <a:gd name="T52" fmla="*/ 1 w 1017"/>
                <a:gd name="T53" fmla="*/ 0 h 337"/>
                <a:gd name="T54" fmla="*/ 1 w 1017"/>
                <a:gd name="T55" fmla="*/ 0 h 337"/>
                <a:gd name="T56" fmla="*/ 1 w 1017"/>
                <a:gd name="T57" fmla="*/ 0 h 337"/>
                <a:gd name="T58" fmla="*/ 1 w 1017"/>
                <a:gd name="T59" fmla="*/ 0 h 337"/>
                <a:gd name="T60" fmla="*/ 1 w 1017"/>
                <a:gd name="T61" fmla="*/ 0 h 337"/>
                <a:gd name="T62" fmla="*/ 1 w 1017"/>
                <a:gd name="T63" fmla="*/ 0 h 337"/>
                <a:gd name="T64" fmla="*/ 1 w 1017"/>
                <a:gd name="T65" fmla="*/ 0 h 337"/>
                <a:gd name="T66" fmla="*/ 1 w 1017"/>
                <a:gd name="T67" fmla="*/ 0 h 337"/>
                <a:gd name="T68" fmla="*/ 1 w 1017"/>
                <a:gd name="T69" fmla="*/ 0 h 337"/>
                <a:gd name="T70" fmla="*/ 1 w 1017"/>
                <a:gd name="T71" fmla="*/ 0 h 337"/>
                <a:gd name="T72" fmla="*/ 1 w 1017"/>
                <a:gd name="T73" fmla="*/ 0 h 337"/>
                <a:gd name="T74" fmla="*/ 1 w 1017"/>
                <a:gd name="T75" fmla="*/ 0 h 337"/>
                <a:gd name="T76" fmla="*/ 1 w 1017"/>
                <a:gd name="T77" fmla="*/ 0 h 33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17"/>
                <a:gd name="T118" fmla="*/ 0 h 337"/>
                <a:gd name="T119" fmla="*/ 1017 w 1017"/>
                <a:gd name="T120" fmla="*/ 337 h 33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6" name="Freeform 721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>
                <a:gd name="T0" fmla="*/ 0 w 1036"/>
                <a:gd name="T1" fmla="*/ 0 h 303"/>
                <a:gd name="T2" fmla="*/ 1 w 1036"/>
                <a:gd name="T3" fmla="*/ 0 h 303"/>
                <a:gd name="T4" fmla="*/ 1 w 1036"/>
                <a:gd name="T5" fmla="*/ 0 h 303"/>
                <a:gd name="T6" fmla="*/ 0 w 1036"/>
                <a:gd name="T7" fmla="*/ 0 h 303"/>
                <a:gd name="T8" fmla="*/ 0 w 1036"/>
                <a:gd name="T9" fmla="*/ 0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303"/>
                <a:gd name="T17" fmla="*/ 1036 w 1036"/>
                <a:gd name="T18" fmla="*/ 303 h 3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7" name="Freeform 722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>
                <a:gd name="T0" fmla="*/ 0 w 1023"/>
                <a:gd name="T1" fmla="*/ 0 h 270"/>
                <a:gd name="T2" fmla="*/ 1 w 1023"/>
                <a:gd name="T3" fmla="*/ 0 h 270"/>
                <a:gd name="T4" fmla="*/ 1 w 1023"/>
                <a:gd name="T5" fmla="*/ 0 h 270"/>
                <a:gd name="T6" fmla="*/ 0 w 1023"/>
                <a:gd name="T7" fmla="*/ 0 h 270"/>
                <a:gd name="T8" fmla="*/ 0 w 1023"/>
                <a:gd name="T9" fmla="*/ 0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3"/>
                <a:gd name="T16" fmla="*/ 0 h 270"/>
                <a:gd name="T17" fmla="*/ 1023 w 1023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78" name="Freeform 723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>
                <a:gd name="T0" fmla="*/ 0 w 1028"/>
                <a:gd name="T1" fmla="*/ 0 h 299"/>
                <a:gd name="T2" fmla="*/ 1 w 1028"/>
                <a:gd name="T3" fmla="*/ 0 h 299"/>
                <a:gd name="T4" fmla="*/ 1 w 1028"/>
                <a:gd name="T5" fmla="*/ 0 h 299"/>
                <a:gd name="T6" fmla="*/ 0 w 1028"/>
                <a:gd name="T7" fmla="*/ 0 h 299"/>
                <a:gd name="T8" fmla="*/ 0 w 1028"/>
                <a:gd name="T9" fmla="*/ 0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8"/>
                <a:gd name="T16" fmla="*/ 0 h 299"/>
                <a:gd name="T17" fmla="*/ 1028 w 1028"/>
                <a:gd name="T18" fmla="*/ 299 h 2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50" name="Group 724"/>
          <p:cNvGrpSpPr>
            <a:grpSpLocks/>
          </p:cNvGrpSpPr>
          <p:nvPr/>
        </p:nvGrpSpPr>
        <p:grpSpPr bwMode="auto">
          <a:xfrm>
            <a:off x="5424488" y="4926013"/>
            <a:ext cx="338137" cy="282575"/>
            <a:chOff x="3899" y="3264"/>
            <a:chExt cx="213" cy="178"/>
          </a:xfrm>
        </p:grpSpPr>
        <p:sp>
          <p:nvSpPr>
            <p:cNvPr id="43301" name="Freeform 725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>
                <a:gd name="T0" fmla="*/ 1 w 1913"/>
                <a:gd name="T1" fmla="*/ 0 h 1606"/>
                <a:gd name="T2" fmla="*/ 1 w 1913"/>
                <a:gd name="T3" fmla="*/ 0 h 1606"/>
                <a:gd name="T4" fmla="*/ 1 w 1913"/>
                <a:gd name="T5" fmla="*/ 0 h 1606"/>
                <a:gd name="T6" fmla="*/ 1 w 1913"/>
                <a:gd name="T7" fmla="*/ 0 h 1606"/>
                <a:gd name="T8" fmla="*/ 1 w 1913"/>
                <a:gd name="T9" fmla="*/ 0 h 1606"/>
                <a:gd name="T10" fmla="*/ 1 w 1913"/>
                <a:gd name="T11" fmla="*/ 0 h 1606"/>
                <a:gd name="T12" fmla="*/ 1 w 1913"/>
                <a:gd name="T13" fmla="*/ 0 h 1606"/>
                <a:gd name="T14" fmla="*/ 1 w 1913"/>
                <a:gd name="T15" fmla="*/ 0 h 1606"/>
                <a:gd name="T16" fmla="*/ 1 w 1913"/>
                <a:gd name="T17" fmla="*/ 0 h 1606"/>
                <a:gd name="T18" fmla="*/ 1 w 1913"/>
                <a:gd name="T19" fmla="*/ 0 h 1606"/>
                <a:gd name="T20" fmla="*/ 1 w 1913"/>
                <a:gd name="T21" fmla="*/ 0 h 1606"/>
                <a:gd name="T22" fmla="*/ 1 w 1913"/>
                <a:gd name="T23" fmla="*/ 0 h 1606"/>
                <a:gd name="T24" fmla="*/ 2 w 1913"/>
                <a:gd name="T25" fmla="*/ 0 h 1606"/>
                <a:gd name="T26" fmla="*/ 2 w 1913"/>
                <a:gd name="T27" fmla="*/ 0 h 1606"/>
                <a:gd name="T28" fmla="*/ 2 w 1913"/>
                <a:gd name="T29" fmla="*/ 0 h 1606"/>
                <a:gd name="T30" fmla="*/ 2 w 1913"/>
                <a:gd name="T31" fmla="*/ 0 h 1606"/>
                <a:gd name="T32" fmla="*/ 2 w 1913"/>
                <a:gd name="T33" fmla="*/ 0 h 1606"/>
                <a:gd name="T34" fmla="*/ 2 w 1913"/>
                <a:gd name="T35" fmla="*/ 0 h 1606"/>
                <a:gd name="T36" fmla="*/ 2 w 1913"/>
                <a:gd name="T37" fmla="*/ 0 h 1606"/>
                <a:gd name="T38" fmla="*/ 2 w 1913"/>
                <a:gd name="T39" fmla="*/ 0 h 1606"/>
                <a:gd name="T40" fmla="*/ 2 w 1913"/>
                <a:gd name="T41" fmla="*/ 0 h 1606"/>
                <a:gd name="T42" fmla="*/ 2 w 1913"/>
                <a:gd name="T43" fmla="*/ 1 h 1606"/>
                <a:gd name="T44" fmla="*/ 3 w 1913"/>
                <a:gd name="T45" fmla="*/ 1 h 1606"/>
                <a:gd name="T46" fmla="*/ 3 w 1913"/>
                <a:gd name="T47" fmla="*/ 2 h 1606"/>
                <a:gd name="T48" fmla="*/ 3 w 1913"/>
                <a:gd name="T49" fmla="*/ 2 h 1606"/>
                <a:gd name="T50" fmla="*/ 3 w 1913"/>
                <a:gd name="T51" fmla="*/ 2 h 1606"/>
                <a:gd name="T52" fmla="*/ 3 w 1913"/>
                <a:gd name="T53" fmla="*/ 2 h 1606"/>
                <a:gd name="T54" fmla="*/ 3 w 1913"/>
                <a:gd name="T55" fmla="*/ 2 h 1606"/>
                <a:gd name="T56" fmla="*/ 0 w 1913"/>
                <a:gd name="T57" fmla="*/ 2 h 1606"/>
                <a:gd name="T58" fmla="*/ 0 w 1913"/>
                <a:gd name="T59" fmla="*/ 2 h 1606"/>
                <a:gd name="T60" fmla="*/ 0 w 1913"/>
                <a:gd name="T61" fmla="*/ 0 h 1606"/>
                <a:gd name="T62" fmla="*/ 0 w 1913"/>
                <a:gd name="T63" fmla="*/ 0 h 1606"/>
                <a:gd name="T64" fmla="*/ 0 w 1913"/>
                <a:gd name="T65" fmla="*/ 0 h 1606"/>
                <a:gd name="T66" fmla="*/ 0 w 1913"/>
                <a:gd name="T67" fmla="*/ 0 h 1606"/>
                <a:gd name="T68" fmla="*/ 0 w 1913"/>
                <a:gd name="T69" fmla="*/ 0 h 1606"/>
                <a:gd name="T70" fmla="*/ 0 w 1913"/>
                <a:gd name="T71" fmla="*/ 0 h 1606"/>
                <a:gd name="T72" fmla="*/ 1 w 1913"/>
                <a:gd name="T73" fmla="*/ 0 h 1606"/>
                <a:gd name="T74" fmla="*/ 1 w 1913"/>
                <a:gd name="T75" fmla="*/ 0 h 1606"/>
                <a:gd name="T76" fmla="*/ 1 w 1913"/>
                <a:gd name="T77" fmla="*/ 0 h 160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13"/>
                <a:gd name="T118" fmla="*/ 0 h 1606"/>
                <a:gd name="T119" fmla="*/ 1913 w 1913"/>
                <a:gd name="T120" fmla="*/ 1606 h 160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2" name="Freeform 726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>
                <a:gd name="T0" fmla="*/ 1 w 614"/>
                <a:gd name="T1" fmla="*/ 0 h 697"/>
                <a:gd name="T2" fmla="*/ 1 w 614"/>
                <a:gd name="T3" fmla="*/ 0 h 697"/>
                <a:gd name="T4" fmla="*/ 1 w 614"/>
                <a:gd name="T5" fmla="*/ 0 h 697"/>
                <a:gd name="T6" fmla="*/ 1 w 614"/>
                <a:gd name="T7" fmla="*/ 0 h 697"/>
                <a:gd name="T8" fmla="*/ 1 w 614"/>
                <a:gd name="T9" fmla="*/ 0 h 697"/>
                <a:gd name="T10" fmla="*/ 1 w 614"/>
                <a:gd name="T11" fmla="*/ 0 h 697"/>
                <a:gd name="T12" fmla="*/ 1 w 614"/>
                <a:gd name="T13" fmla="*/ 0 h 697"/>
                <a:gd name="T14" fmla="*/ 1 w 614"/>
                <a:gd name="T15" fmla="*/ 0 h 697"/>
                <a:gd name="T16" fmla="*/ 1 w 614"/>
                <a:gd name="T17" fmla="*/ 0 h 697"/>
                <a:gd name="T18" fmla="*/ 1 w 614"/>
                <a:gd name="T19" fmla="*/ 0 h 697"/>
                <a:gd name="T20" fmla="*/ 0 w 614"/>
                <a:gd name="T21" fmla="*/ 0 h 697"/>
                <a:gd name="T22" fmla="*/ 0 w 614"/>
                <a:gd name="T23" fmla="*/ 0 h 697"/>
                <a:gd name="T24" fmla="*/ 0 w 614"/>
                <a:gd name="T25" fmla="*/ 0 h 697"/>
                <a:gd name="T26" fmla="*/ 0 w 614"/>
                <a:gd name="T27" fmla="*/ 0 h 697"/>
                <a:gd name="T28" fmla="*/ 0 w 614"/>
                <a:gd name="T29" fmla="*/ 0 h 697"/>
                <a:gd name="T30" fmla="*/ 0 w 614"/>
                <a:gd name="T31" fmla="*/ 0 h 697"/>
                <a:gd name="T32" fmla="*/ 0 w 614"/>
                <a:gd name="T33" fmla="*/ 0 h 697"/>
                <a:gd name="T34" fmla="*/ 0 w 614"/>
                <a:gd name="T35" fmla="*/ 0 h 697"/>
                <a:gd name="T36" fmla="*/ 0 w 614"/>
                <a:gd name="T37" fmla="*/ 0 h 697"/>
                <a:gd name="T38" fmla="*/ 0 w 614"/>
                <a:gd name="T39" fmla="*/ 0 h 697"/>
                <a:gd name="T40" fmla="*/ 0 w 614"/>
                <a:gd name="T41" fmla="*/ 0 h 697"/>
                <a:gd name="T42" fmla="*/ 0 w 614"/>
                <a:gd name="T43" fmla="*/ 0 h 697"/>
                <a:gd name="T44" fmla="*/ 0 w 614"/>
                <a:gd name="T45" fmla="*/ 1 h 697"/>
                <a:gd name="T46" fmla="*/ 0 w 614"/>
                <a:gd name="T47" fmla="*/ 1 h 697"/>
                <a:gd name="T48" fmla="*/ 0 w 614"/>
                <a:gd name="T49" fmla="*/ 1 h 697"/>
                <a:gd name="T50" fmla="*/ 0 w 614"/>
                <a:gd name="T51" fmla="*/ 1 h 697"/>
                <a:gd name="T52" fmla="*/ 0 w 614"/>
                <a:gd name="T53" fmla="*/ 1 h 697"/>
                <a:gd name="T54" fmla="*/ 0 w 614"/>
                <a:gd name="T55" fmla="*/ 1 h 697"/>
                <a:gd name="T56" fmla="*/ 0 w 614"/>
                <a:gd name="T57" fmla="*/ 1 h 697"/>
                <a:gd name="T58" fmla="*/ 0 w 614"/>
                <a:gd name="T59" fmla="*/ 1 h 697"/>
                <a:gd name="T60" fmla="*/ 0 w 614"/>
                <a:gd name="T61" fmla="*/ 1 h 697"/>
                <a:gd name="T62" fmla="*/ 0 w 614"/>
                <a:gd name="T63" fmla="*/ 1 h 697"/>
                <a:gd name="T64" fmla="*/ 0 w 614"/>
                <a:gd name="T65" fmla="*/ 1 h 697"/>
                <a:gd name="T66" fmla="*/ 0 w 614"/>
                <a:gd name="T67" fmla="*/ 1 h 697"/>
                <a:gd name="T68" fmla="*/ 0 w 614"/>
                <a:gd name="T69" fmla="*/ 1 h 697"/>
                <a:gd name="T70" fmla="*/ 0 w 614"/>
                <a:gd name="T71" fmla="*/ 1 h 697"/>
                <a:gd name="T72" fmla="*/ 1 w 614"/>
                <a:gd name="T73" fmla="*/ 1 h 697"/>
                <a:gd name="T74" fmla="*/ 1 w 614"/>
                <a:gd name="T75" fmla="*/ 1 h 697"/>
                <a:gd name="T76" fmla="*/ 1 w 614"/>
                <a:gd name="T77" fmla="*/ 1 h 697"/>
                <a:gd name="T78" fmla="*/ 1 w 614"/>
                <a:gd name="T79" fmla="*/ 1 h 697"/>
                <a:gd name="T80" fmla="*/ 1 w 614"/>
                <a:gd name="T81" fmla="*/ 1 h 697"/>
                <a:gd name="T82" fmla="*/ 1 w 614"/>
                <a:gd name="T83" fmla="*/ 1 h 697"/>
                <a:gd name="T84" fmla="*/ 1 w 614"/>
                <a:gd name="T85" fmla="*/ 1 h 697"/>
                <a:gd name="T86" fmla="*/ 1 w 614"/>
                <a:gd name="T87" fmla="*/ 1 h 697"/>
                <a:gd name="T88" fmla="*/ 1 w 614"/>
                <a:gd name="T89" fmla="*/ 1 h 697"/>
                <a:gd name="T90" fmla="*/ 1 w 614"/>
                <a:gd name="T91" fmla="*/ 0 h 697"/>
                <a:gd name="T92" fmla="*/ 1 w 614"/>
                <a:gd name="T93" fmla="*/ 0 h 697"/>
                <a:gd name="T94" fmla="*/ 1 w 614"/>
                <a:gd name="T95" fmla="*/ 0 h 697"/>
                <a:gd name="T96" fmla="*/ 1 w 614"/>
                <a:gd name="T97" fmla="*/ 0 h 6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4"/>
                <a:gd name="T148" fmla="*/ 0 h 697"/>
                <a:gd name="T149" fmla="*/ 614 w 614"/>
                <a:gd name="T150" fmla="*/ 697 h 69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3" name="Freeform 727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>
                <a:gd name="T0" fmla="*/ 0 w 1014"/>
                <a:gd name="T1" fmla="*/ 1 h 693"/>
                <a:gd name="T2" fmla="*/ 0 w 1014"/>
                <a:gd name="T3" fmla="*/ 1 h 693"/>
                <a:gd name="T4" fmla="*/ 1 w 1014"/>
                <a:gd name="T5" fmla="*/ 1 h 693"/>
                <a:gd name="T6" fmla="*/ 1 w 1014"/>
                <a:gd name="T7" fmla="*/ 1 h 693"/>
                <a:gd name="T8" fmla="*/ 1 w 1014"/>
                <a:gd name="T9" fmla="*/ 1 h 693"/>
                <a:gd name="T10" fmla="*/ 1 w 1014"/>
                <a:gd name="T11" fmla="*/ 1 h 693"/>
                <a:gd name="T12" fmla="*/ 1 w 1014"/>
                <a:gd name="T13" fmla="*/ 1 h 693"/>
                <a:gd name="T14" fmla="*/ 1 w 1014"/>
                <a:gd name="T15" fmla="*/ 1 h 693"/>
                <a:gd name="T16" fmla="*/ 1 w 1014"/>
                <a:gd name="T17" fmla="*/ 1 h 693"/>
                <a:gd name="T18" fmla="*/ 1 w 1014"/>
                <a:gd name="T19" fmla="*/ 1 h 693"/>
                <a:gd name="T20" fmla="*/ 1 w 1014"/>
                <a:gd name="T21" fmla="*/ 1 h 693"/>
                <a:gd name="T22" fmla="*/ 1 w 1014"/>
                <a:gd name="T23" fmla="*/ 1 h 693"/>
                <a:gd name="T24" fmla="*/ 1 w 1014"/>
                <a:gd name="T25" fmla="*/ 1 h 693"/>
                <a:gd name="T26" fmla="*/ 1 w 1014"/>
                <a:gd name="T27" fmla="*/ 1 h 693"/>
                <a:gd name="T28" fmla="*/ 1 w 1014"/>
                <a:gd name="T29" fmla="*/ 0 h 693"/>
                <a:gd name="T30" fmla="*/ 1 w 1014"/>
                <a:gd name="T31" fmla="*/ 0 h 693"/>
                <a:gd name="T32" fmla="*/ 1 w 1014"/>
                <a:gd name="T33" fmla="*/ 0 h 693"/>
                <a:gd name="T34" fmla="*/ 1 w 1014"/>
                <a:gd name="T35" fmla="*/ 0 h 693"/>
                <a:gd name="T36" fmla="*/ 1 w 1014"/>
                <a:gd name="T37" fmla="*/ 0 h 693"/>
                <a:gd name="T38" fmla="*/ 1 w 1014"/>
                <a:gd name="T39" fmla="*/ 0 h 693"/>
                <a:gd name="T40" fmla="*/ 1 w 1014"/>
                <a:gd name="T41" fmla="*/ 0 h 693"/>
                <a:gd name="T42" fmla="*/ 1 w 1014"/>
                <a:gd name="T43" fmla="*/ 0 h 693"/>
                <a:gd name="T44" fmla="*/ 1 w 1014"/>
                <a:gd name="T45" fmla="*/ 0 h 693"/>
                <a:gd name="T46" fmla="*/ 1 w 1014"/>
                <a:gd name="T47" fmla="*/ 0 h 693"/>
                <a:gd name="T48" fmla="*/ 1 w 1014"/>
                <a:gd name="T49" fmla="*/ 0 h 693"/>
                <a:gd name="T50" fmla="*/ 1 w 1014"/>
                <a:gd name="T51" fmla="*/ 0 h 693"/>
                <a:gd name="T52" fmla="*/ 1 w 1014"/>
                <a:gd name="T53" fmla="*/ 0 h 693"/>
                <a:gd name="T54" fmla="*/ 1 w 1014"/>
                <a:gd name="T55" fmla="*/ 0 h 693"/>
                <a:gd name="T56" fmla="*/ 1 w 1014"/>
                <a:gd name="T57" fmla="*/ 0 h 693"/>
                <a:gd name="T58" fmla="*/ 1 w 1014"/>
                <a:gd name="T59" fmla="*/ 0 h 693"/>
                <a:gd name="T60" fmla="*/ 1 w 1014"/>
                <a:gd name="T61" fmla="*/ 0 h 693"/>
                <a:gd name="T62" fmla="*/ 1 w 1014"/>
                <a:gd name="T63" fmla="*/ 0 h 693"/>
                <a:gd name="T64" fmla="*/ 1 w 1014"/>
                <a:gd name="T65" fmla="*/ 0 h 693"/>
                <a:gd name="T66" fmla="*/ 1 w 1014"/>
                <a:gd name="T67" fmla="*/ 1 h 693"/>
                <a:gd name="T68" fmla="*/ 1 w 1014"/>
                <a:gd name="T69" fmla="*/ 1 h 693"/>
                <a:gd name="T70" fmla="*/ 1 w 1014"/>
                <a:gd name="T71" fmla="*/ 1 h 693"/>
                <a:gd name="T72" fmla="*/ 1 w 1014"/>
                <a:gd name="T73" fmla="*/ 1 h 693"/>
                <a:gd name="T74" fmla="*/ 1 w 1014"/>
                <a:gd name="T75" fmla="*/ 1 h 693"/>
                <a:gd name="T76" fmla="*/ 1 w 1014"/>
                <a:gd name="T77" fmla="*/ 1 h 693"/>
                <a:gd name="T78" fmla="*/ 1 w 1014"/>
                <a:gd name="T79" fmla="*/ 1 h 693"/>
                <a:gd name="T80" fmla="*/ 1 w 1014"/>
                <a:gd name="T81" fmla="*/ 1 h 693"/>
                <a:gd name="T82" fmla="*/ 1 w 1014"/>
                <a:gd name="T83" fmla="*/ 1 h 693"/>
                <a:gd name="T84" fmla="*/ 1 w 1014"/>
                <a:gd name="T85" fmla="*/ 1 h 693"/>
                <a:gd name="T86" fmla="*/ 1 w 1014"/>
                <a:gd name="T87" fmla="*/ 1 h 693"/>
                <a:gd name="T88" fmla="*/ 1 w 1014"/>
                <a:gd name="T89" fmla="*/ 1 h 693"/>
                <a:gd name="T90" fmla="*/ 1 w 1014"/>
                <a:gd name="T91" fmla="*/ 1 h 693"/>
                <a:gd name="T92" fmla="*/ 1 w 1014"/>
                <a:gd name="T93" fmla="*/ 1 h 693"/>
                <a:gd name="T94" fmla="*/ 1 w 1014"/>
                <a:gd name="T95" fmla="*/ 1 h 693"/>
                <a:gd name="T96" fmla="*/ 1 w 1014"/>
                <a:gd name="T97" fmla="*/ 1 h 693"/>
                <a:gd name="T98" fmla="*/ 1 w 1014"/>
                <a:gd name="T99" fmla="*/ 1 h 693"/>
                <a:gd name="T100" fmla="*/ 1 w 1014"/>
                <a:gd name="T101" fmla="*/ 1 h 693"/>
                <a:gd name="T102" fmla="*/ 1 w 1014"/>
                <a:gd name="T103" fmla="*/ 1 h 693"/>
                <a:gd name="T104" fmla="*/ 0 w 1014"/>
                <a:gd name="T105" fmla="*/ 1 h 693"/>
                <a:gd name="T106" fmla="*/ 0 w 1014"/>
                <a:gd name="T107" fmla="*/ 1 h 6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14"/>
                <a:gd name="T163" fmla="*/ 0 h 693"/>
                <a:gd name="T164" fmla="*/ 1014 w 1014"/>
                <a:gd name="T165" fmla="*/ 693 h 6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4" name="Freeform 728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>
                <a:gd name="T0" fmla="*/ 1 w 745"/>
                <a:gd name="T1" fmla="*/ 0 h 240"/>
                <a:gd name="T2" fmla="*/ 0 w 745"/>
                <a:gd name="T3" fmla="*/ 0 h 240"/>
                <a:gd name="T4" fmla="*/ 0 w 745"/>
                <a:gd name="T5" fmla="*/ 0 h 240"/>
                <a:gd name="T6" fmla="*/ 1 w 745"/>
                <a:gd name="T7" fmla="*/ 0 h 240"/>
                <a:gd name="T8" fmla="*/ 1 w 745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5"/>
                <a:gd name="T16" fmla="*/ 0 h 240"/>
                <a:gd name="T17" fmla="*/ 745 w 745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5" name="Freeform 729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>
                <a:gd name="T0" fmla="*/ 0 w 319"/>
                <a:gd name="T1" fmla="*/ 0 h 109"/>
                <a:gd name="T2" fmla="*/ 0 w 319"/>
                <a:gd name="T3" fmla="*/ 0 h 109"/>
                <a:gd name="T4" fmla="*/ 0 w 319"/>
                <a:gd name="T5" fmla="*/ 0 h 109"/>
                <a:gd name="T6" fmla="*/ 0 w 319"/>
                <a:gd name="T7" fmla="*/ 0 h 109"/>
                <a:gd name="T8" fmla="*/ 0 w 319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109"/>
                <a:gd name="T17" fmla="*/ 319 w 319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6" name="Freeform 730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>
                <a:gd name="T0" fmla="*/ 0 w 213"/>
                <a:gd name="T1" fmla="*/ 0 h 81"/>
                <a:gd name="T2" fmla="*/ 0 w 213"/>
                <a:gd name="T3" fmla="*/ 0 h 81"/>
                <a:gd name="T4" fmla="*/ 0 w 213"/>
                <a:gd name="T5" fmla="*/ 0 h 81"/>
                <a:gd name="T6" fmla="*/ 0 w 213"/>
                <a:gd name="T7" fmla="*/ 0 h 81"/>
                <a:gd name="T8" fmla="*/ 0 w 213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81"/>
                <a:gd name="T17" fmla="*/ 213 w 21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7" name="Freeform 731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>
                <a:gd name="T0" fmla="*/ 0 w 1254"/>
                <a:gd name="T1" fmla="*/ 0 h 415"/>
                <a:gd name="T2" fmla="*/ 0 w 1254"/>
                <a:gd name="T3" fmla="*/ 0 h 415"/>
                <a:gd name="T4" fmla="*/ 0 w 1254"/>
                <a:gd name="T5" fmla="*/ 0 h 415"/>
                <a:gd name="T6" fmla="*/ 0 w 1254"/>
                <a:gd name="T7" fmla="*/ 0 h 415"/>
                <a:gd name="T8" fmla="*/ 0 w 1254"/>
                <a:gd name="T9" fmla="*/ 0 h 415"/>
                <a:gd name="T10" fmla="*/ 0 w 1254"/>
                <a:gd name="T11" fmla="*/ 0 h 415"/>
                <a:gd name="T12" fmla="*/ 0 w 1254"/>
                <a:gd name="T13" fmla="*/ 0 h 415"/>
                <a:gd name="T14" fmla="*/ 0 w 1254"/>
                <a:gd name="T15" fmla="*/ 0 h 415"/>
                <a:gd name="T16" fmla="*/ 0 w 1254"/>
                <a:gd name="T17" fmla="*/ 0 h 415"/>
                <a:gd name="T18" fmla="*/ 0 w 1254"/>
                <a:gd name="T19" fmla="*/ 0 h 415"/>
                <a:gd name="T20" fmla="*/ 0 w 1254"/>
                <a:gd name="T21" fmla="*/ 0 h 415"/>
                <a:gd name="T22" fmla="*/ 0 w 1254"/>
                <a:gd name="T23" fmla="*/ 0 h 415"/>
                <a:gd name="T24" fmla="*/ 0 w 1254"/>
                <a:gd name="T25" fmla="*/ 0 h 415"/>
                <a:gd name="T26" fmla="*/ 0 w 1254"/>
                <a:gd name="T27" fmla="*/ 0 h 415"/>
                <a:gd name="T28" fmla="*/ 0 w 1254"/>
                <a:gd name="T29" fmla="*/ 0 h 415"/>
                <a:gd name="T30" fmla="*/ 0 w 1254"/>
                <a:gd name="T31" fmla="*/ 0 h 415"/>
                <a:gd name="T32" fmla="*/ 0 w 1254"/>
                <a:gd name="T33" fmla="*/ 0 h 415"/>
                <a:gd name="T34" fmla="*/ 2 w 1254"/>
                <a:gd name="T35" fmla="*/ 0 h 415"/>
                <a:gd name="T36" fmla="*/ 2 w 1254"/>
                <a:gd name="T37" fmla="*/ 0 h 415"/>
                <a:gd name="T38" fmla="*/ 2 w 1254"/>
                <a:gd name="T39" fmla="*/ 0 h 415"/>
                <a:gd name="T40" fmla="*/ 2 w 1254"/>
                <a:gd name="T41" fmla="*/ 0 h 415"/>
                <a:gd name="T42" fmla="*/ 2 w 1254"/>
                <a:gd name="T43" fmla="*/ 0 h 415"/>
                <a:gd name="T44" fmla="*/ 2 w 1254"/>
                <a:gd name="T45" fmla="*/ 0 h 415"/>
                <a:gd name="T46" fmla="*/ 2 w 1254"/>
                <a:gd name="T47" fmla="*/ 0 h 415"/>
                <a:gd name="T48" fmla="*/ 2 w 1254"/>
                <a:gd name="T49" fmla="*/ 0 h 415"/>
                <a:gd name="T50" fmla="*/ 2 w 1254"/>
                <a:gd name="T51" fmla="*/ 0 h 415"/>
                <a:gd name="T52" fmla="*/ 2 w 1254"/>
                <a:gd name="T53" fmla="*/ 0 h 415"/>
                <a:gd name="T54" fmla="*/ 2 w 1254"/>
                <a:gd name="T55" fmla="*/ 0 h 415"/>
                <a:gd name="T56" fmla="*/ 1 w 1254"/>
                <a:gd name="T57" fmla="*/ 0 h 415"/>
                <a:gd name="T58" fmla="*/ 1 w 1254"/>
                <a:gd name="T59" fmla="*/ 1 h 415"/>
                <a:gd name="T60" fmla="*/ 1 w 1254"/>
                <a:gd name="T61" fmla="*/ 1 h 415"/>
                <a:gd name="T62" fmla="*/ 1 w 1254"/>
                <a:gd name="T63" fmla="*/ 1 h 415"/>
                <a:gd name="T64" fmla="*/ 1 w 1254"/>
                <a:gd name="T65" fmla="*/ 1 h 415"/>
                <a:gd name="T66" fmla="*/ 1 w 1254"/>
                <a:gd name="T67" fmla="*/ 1 h 415"/>
                <a:gd name="T68" fmla="*/ 0 w 1254"/>
                <a:gd name="T69" fmla="*/ 0 h 4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4"/>
                <a:gd name="T106" fmla="*/ 0 h 415"/>
                <a:gd name="T107" fmla="*/ 1254 w 1254"/>
                <a:gd name="T108" fmla="*/ 415 h 4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8" name="Freeform 732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>
                <a:gd name="T0" fmla="*/ 0 w 447"/>
                <a:gd name="T1" fmla="*/ 0 h 198"/>
                <a:gd name="T2" fmla="*/ 1 w 447"/>
                <a:gd name="T3" fmla="*/ 0 h 198"/>
                <a:gd name="T4" fmla="*/ 0 w 447"/>
                <a:gd name="T5" fmla="*/ 0 h 198"/>
                <a:gd name="T6" fmla="*/ 0 w 447"/>
                <a:gd name="T7" fmla="*/ 0 h 198"/>
                <a:gd name="T8" fmla="*/ 0 w 447"/>
                <a:gd name="T9" fmla="*/ 0 h 198"/>
                <a:gd name="T10" fmla="*/ 0 w 447"/>
                <a:gd name="T11" fmla="*/ 0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7"/>
                <a:gd name="T19" fmla="*/ 0 h 198"/>
                <a:gd name="T20" fmla="*/ 447 w 447"/>
                <a:gd name="T21" fmla="*/ 198 h 1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9" name="Freeform 733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>
                <a:gd name="T0" fmla="*/ 0 w 238"/>
                <a:gd name="T1" fmla="*/ 0 h 947"/>
                <a:gd name="T2" fmla="*/ 0 w 238"/>
                <a:gd name="T3" fmla="*/ 0 h 947"/>
                <a:gd name="T4" fmla="*/ 0 w 238"/>
                <a:gd name="T5" fmla="*/ 0 h 947"/>
                <a:gd name="T6" fmla="*/ 0 w 238"/>
                <a:gd name="T7" fmla="*/ 0 h 947"/>
                <a:gd name="T8" fmla="*/ 0 w 238"/>
                <a:gd name="T9" fmla="*/ 0 h 947"/>
                <a:gd name="T10" fmla="*/ 0 w 238"/>
                <a:gd name="T11" fmla="*/ 0 h 947"/>
                <a:gd name="T12" fmla="*/ 0 w 238"/>
                <a:gd name="T13" fmla="*/ 0 h 947"/>
                <a:gd name="T14" fmla="*/ 0 w 238"/>
                <a:gd name="T15" fmla="*/ 0 h 947"/>
                <a:gd name="T16" fmla="*/ 0 w 238"/>
                <a:gd name="T17" fmla="*/ 0 h 947"/>
                <a:gd name="T18" fmla="*/ 0 w 238"/>
                <a:gd name="T19" fmla="*/ 0 h 947"/>
                <a:gd name="T20" fmla="*/ 0 w 238"/>
                <a:gd name="T21" fmla="*/ 0 h 947"/>
                <a:gd name="T22" fmla="*/ 0 w 238"/>
                <a:gd name="T23" fmla="*/ 0 h 947"/>
                <a:gd name="T24" fmla="*/ 0 w 238"/>
                <a:gd name="T25" fmla="*/ 0 h 947"/>
                <a:gd name="T26" fmla="*/ 0 w 238"/>
                <a:gd name="T27" fmla="*/ 0 h 947"/>
                <a:gd name="T28" fmla="*/ 0 w 238"/>
                <a:gd name="T29" fmla="*/ 0 h 947"/>
                <a:gd name="T30" fmla="*/ 0 w 238"/>
                <a:gd name="T31" fmla="*/ 0 h 947"/>
                <a:gd name="T32" fmla="*/ 0 w 238"/>
                <a:gd name="T33" fmla="*/ 0 h 947"/>
                <a:gd name="T34" fmla="*/ 0 w 238"/>
                <a:gd name="T35" fmla="*/ 1 h 947"/>
                <a:gd name="T36" fmla="*/ 0 w 238"/>
                <a:gd name="T37" fmla="*/ 1 h 947"/>
                <a:gd name="T38" fmla="*/ 0 w 238"/>
                <a:gd name="T39" fmla="*/ 1 h 947"/>
                <a:gd name="T40" fmla="*/ 0 w 238"/>
                <a:gd name="T41" fmla="*/ 1 h 947"/>
                <a:gd name="T42" fmla="*/ 0 w 238"/>
                <a:gd name="T43" fmla="*/ 1 h 947"/>
                <a:gd name="T44" fmla="*/ 0 w 238"/>
                <a:gd name="T45" fmla="*/ 1 h 947"/>
                <a:gd name="T46" fmla="*/ 0 w 238"/>
                <a:gd name="T47" fmla="*/ 1 h 947"/>
                <a:gd name="T48" fmla="*/ 0 w 238"/>
                <a:gd name="T49" fmla="*/ 1 h 947"/>
                <a:gd name="T50" fmla="*/ 0 w 238"/>
                <a:gd name="T51" fmla="*/ 1 h 947"/>
                <a:gd name="T52" fmla="*/ 0 w 238"/>
                <a:gd name="T53" fmla="*/ 1 h 947"/>
                <a:gd name="T54" fmla="*/ 0 w 238"/>
                <a:gd name="T55" fmla="*/ 1 h 947"/>
                <a:gd name="T56" fmla="*/ 0 w 238"/>
                <a:gd name="T57" fmla="*/ 1 h 947"/>
                <a:gd name="T58" fmla="*/ 0 w 238"/>
                <a:gd name="T59" fmla="*/ 1 h 947"/>
                <a:gd name="T60" fmla="*/ 0 w 238"/>
                <a:gd name="T61" fmla="*/ 1 h 947"/>
                <a:gd name="T62" fmla="*/ 0 w 238"/>
                <a:gd name="T63" fmla="*/ 1 h 947"/>
                <a:gd name="T64" fmla="*/ 0 w 238"/>
                <a:gd name="T65" fmla="*/ 1 h 947"/>
                <a:gd name="T66" fmla="*/ 0 w 238"/>
                <a:gd name="T67" fmla="*/ 1 h 947"/>
                <a:gd name="T68" fmla="*/ 0 w 238"/>
                <a:gd name="T69" fmla="*/ 0 h 9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8"/>
                <a:gd name="T106" fmla="*/ 0 h 947"/>
                <a:gd name="T107" fmla="*/ 238 w 238"/>
                <a:gd name="T108" fmla="*/ 947 h 94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0" name="Freeform 734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>
                <a:gd name="T0" fmla="*/ 0 w 203"/>
                <a:gd name="T1" fmla="*/ 0 h 799"/>
                <a:gd name="T2" fmla="*/ 0 w 203"/>
                <a:gd name="T3" fmla="*/ 0 h 799"/>
                <a:gd name="T4" fmla="*/ 0 w 203"/>
                <a:gd name="T5" fmla="*/ 0 h 799"/>
                <a:gd name="T6" fmla="*/ 0 w 203"/>
                <a:gd name="T7" fmla="*/ 0 h 799"/>
                <a:gd name="T8" fmla="*/ 0 w 203"/>
                <a:gd name="T9" fmla="*/ 0 h 799"/>
                <a:gd name="T10" fmla="*/ 0 w 203"/>
                <a:gd name="T11" fmla="*/ 0 h 799"/>
                <a:gd name="T12" fmla="*/ 0 w 203"/>
                <a:gd name="T13" fmla="*/ 0 h 799"/>
                <a:gd name="T14" fmla="*/ 0 w 203"/>
                <a:gd name="T15" fmla="*/ 0 h 799"/>
                <a:gd name="T16" fmla="*/ 0 w 203"/>
                <a:gd name="T17" fmla="*/ 0 h 799"/>
                <a:gd name="T18" fmla="*/ 0 w 203"/>
                <a:gd name="T19" fmla="*/ 0 h 799"/>
                <a:gd name="T20" fmla="*/ 0 w 203"/>
                <a:gd name="T21" fmla="*/ 0 h 799"/>
                <a:gd name="T22" fmla="*/ 0 w 203"/>
                <a:gd name="T23" fmla="*/ 0 h 799"/>
                <a:gd name="T24" fmla="*/ 0 w 203"/>
                <a:gd name="T25" fmla="*/ 0 h 799"/>
                <a:gd name="T26" fmla="*/ 0 w 203"/>
                <a:gd name="T27" fmla="*/ 0 h 799"/>
                <a:gd name="T28" fmla="*/ 0 w 203"/>
                <a:gd name="T29" fmla="*/ 0 h 799"/>
                <a:gd name="T30" fmla="*/ 0 w 203"/>
                <a:gd name="T31" fmla="*/ 0 h 799"/>
                <a:gd name="T32" fmla="*/ 0 w 203"/>
                <a:gd name="T33" fmla="*/ 0 h 799"/>
                <a:gd name="T34" fmla="*/ 0 w 203"/>
                <a:gd name="T35" fmla="*/ 1 h 799"/>
                <a:gd name="T36" fmla="*/ 0 w 203"/>
                <a:gd name="T37" fmla="*/ 1 h 799"/>
                <a:gd name="T38" fmla="*/ 0 w 203"/>
                <a:gd name="T39" fmla="*/ 1 h 799"/>
                <a:gd name="T40" fmla="*/ 0 w 203"/>
                <a:gd name="T41" fmla="*/ 1 h 799"/>
                <a:gd name="T42" fmla="*/ 0 w 203"/>
                <a:gd name="T43" fmla="*/ 1 h 799"/>
                <a:gd name="T44" fmla="*/ 0 w 203"/>
                <a:gd name="T45" fmla="*/ 1 h 799"/>
                <a:gd name="T46" fmla="*/ 0 w 203"/>
                <a:gd name="T47" fmla="*/ 1 h 799"/>
                <a:gd name="T48" fmla="*/ 0 w 203"/>
                <a:gd name="T49" fmla="*/ 1 h 799"/>
                <a:gd name="T50" fmla="*/ 0 w 203"/>
                <a:gd name="T51" fmla="*/ 1 h 799"/>
                <a:gd name="T52" fmla="*/ 0 w 203"/>
                <a:gd name="T53" fmla="*/ 1 h 799"/>
                <a:gd name="T54" fmla="*/ 0 w 203"/>
                <a:gd name="T55" fmla="*/ 1 h 799"/>
                <a:gd name="T56" fmla="*/ 0 w 203"/>
                <a:gd name="T57" fmla="*/ 1 h 799"/>
                <a:gd name="T58" fmla="*/ 0 w 203"/>
                <a:gd name="T59" fmla="*/ 1 h 799"/>
                <a:gd name="T60" fmla="*/ 0 w 203"/>
                <a:gd name="T61" fmla="*/ 1 h 799"/>
                <a:gd name="T62" fmla="*/ 0 w 203"/>
                <a:gd name="T63" fmla="*/ 1 h 799"/>
                <a:gd name="T64" fmla="*/ 0 w 203"/>
                <a:gd name="T65" fmla="*/ 1 h 799"/>
                <a:gd name="T66" fmla="*/ 0 w 203"/>
                <a:gd name="T67" fmla="*/ 1 h 799"/>
                <a:gd name="T68" fmla="*/ 0 w 203"/>
                <a:gd name="T69" fmla="*/ 0 h 7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799"/>
                <a:gd name="T107" fmla="*/ 203 w 203"/>
                <a:gd name="T108" fmla="*/ 799 h 7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1" name="Freeform 735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>
                <a:gd name="T0" fmla="*/ 0 w 171"/>
                <a:gd name="T1" fmla="*/ 0 h 650"/>
                <a:gd name="T2" fmla="*/ 0 w 171"/>
                <a:gd name="T3" fmla="*/ 0 h 650"/>
                <a:gd name="T4" fmla="*/ 0 w 171"/>
                <a:gd name="T5" fmla="*/ 0 h 650"/>
                <a:gd name="T6" fmla="*/ 0 w 171"/>
                <a:gd name="T7" fmla="*/ 0 h 650"/>
                <a:gd name="T8" fmla="*/ 0 w 171"/>
                <a:gd name="T9" fmla="*/ 0 h 650"/>
                <a:gd name="T10" fmla="*/ 0 w 171"/>
                <a:gd name="T11" fmla="*/ 0 h 650"/>
                <a:gd name="T12" fmla="*/ 0 w 171"/>
                <a:gd name="T13" fmla="*/ 0 h 650"/>
                <a:gd name="T14" fmla="*/ 0 w 171"/>
                <a:gd name="T15" fmla="*/ 0 h 650"/>
                <a:gd name="T16" fmla="*/ 0 w 171"/>
                <a:gd name="T17" fmla="*/ 0 h 650"/>
                <a:gd name="T18" fmla="*/ 0 w 171"/>
                <a:gd name="T19" fmla="*/ 0 h 650"/>
                <a:gd name="T20" fmla="*/ 0 w 171"/>
                <a:gd name="T21" fmla="*/ 0 h 650"/>
                <a:gd name="T22" fmla="*/ 0 w 171"/>
                <a:gd name="T23" fmla="*/ 0 h 650"/>
                <a:gd name="T24" fmla="*/ 0 w 171"/>
                <a:gd name="T25" fmla="*/ 0 h 650"/>
                <a:gd name="T26" fmla="*/ 0 w 171"/>
                <a:gd name="T27" fmla="*/ 0 h 650"/>
                <a:gd name="T28" fmla="*/ 0 w 171"/>
                <a:gd name="T29" fmla="*/ 0 h 650"/>
                <a:gd name="T30" fmla="*/ 0 w 171"/>
                <a:gd name="T31" fmla="*/ 0 h 650"/>
                <a:gd name="T32" fmla="*/ 0 w 171"/>
                <a:gd name="T33" fmla="*/ 0 h 650"/>
                <a:gd name="T34" fmla="*/ 0 w 171"/>
                <a:gd name="T35" fmla="*/ 1 h 650"/>
                <a:gd name="T36" fmla="*/ 0 w 171"/>
                <a:gd name="T37" fmla="*/ 1 h 650"/>
                <a:gd name="T38" fmla="*/ 0 w 171"/>
                <a:gd name="T39" fmla="*/ 1 h 650"/>
                <a:gd name="T40" fmla="*/ 0 w 171"/>
                <a:gd name="T41" fmla="*/ 1 h 650"/>
                <a:gd name="T42" fmla="*/ 0 w 171"/>
                <a:gd name="T43" fmla="*/ 1 h 650"/>
                <a:gd name="T44" fmla="*/ 0 w 171"/>
                <a:gd name="T45" fmla="*/ 1 h 650"/>
                <a:gd name="T46" fmla="*/ 0 w 171"/>
                <a:gd name="T47" fmla="*/ 1 h 650"/>
                <a:gd name="T48" fmla="*/ 0 w 171"/>
                <a:gd name="T49" fmla="*/ 1 h 650"/>
                <a:gd name="T50" fmla="*/ 0 w 171"/>
                <a:gd name="T51" fmla="*/ 1 h 650"/>
                <a:gd name="T52" fmla="*/ 0 w 171"/>
                <a:gd name="T53" fmla="*/ 1 h 650"/>
                <a:gd name="T54" fmla="*/ 0 w 171"/>
                <a:gd name="T55" fmla="*/ 1 h 650"/>
                <a:gd name="T56" fmla="*/ 0 w 171"/>
                <a:gd name="T57" fmla="*/ 1 h 650"/>
                <a:gd name="T58" fmla="*/ 0 w 171"/>
                <a:gd name="T59" fmla="*/ 1 h 650"/>
                <a:gd name="T60" fmla="*/ 0 w 171"/>
                <a:gd name="T61" fmla="*/ 1 h 650"/>
                <a:gd name="T62" fmla="*/ 0 w 171"/>
                <a:gd name="T63" fmla="*/ 1 h 650"/>
                <a:gd name="T64" fmla="*/ 0 w 171"/>
                <a:gd name="T65" fmla="*/ 1 h 650"/>
                <a:gd name="T66" fmla="*/ 0 w 171"/>
                <a:gd name="T67" fmla="*/ 1 h 650"/>
                <a:gd name="T68" fmla="*/ 0 w 171"/>
                <a:gd name="T69" fmla="*/ 0 h 6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1"/>
                <a:gd name="T106" fmla="*/ 0 h 650"/>
                <a:gd name="T107" fmla="*/ 171 w 171"/>
                <a:gd name="T108" fmla="*/ 650 h 6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2" name="Freeform 736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>
                <a:gd name="T0" fmla="*/ 0 w 138"/>
                <a:gd name="T1" fmla="*/ 0 h 502"/>
                <a:gd name="T2" fmla="*/ 0 w 138"/>
                <a:gd name="T3" fmla="*/ 0 h 502"/>
                <a:gd name="T4" fmla="*/ 0 w 138"/>
                <a:gd name="T5" fmla="*/ 0 h 502"/>
                <a:gd name="T6" fmla="*/ 0 w 138"/>
                <a:gd name="T7" fmla="*/ 0 h 502"/>
                <a:gd name="T8" fmla="*/ 0 w 138"/>
                <a:gd name="T9" fmla="*/ 0 h 502"/>
                <a:gd name="T10" fmla="*/ 0 w 138"/>
                <a:gd name="T11" fmla="*/ 0 h 502"/>
                <a:gd name="T12" fmla="*/ 0 w 138"/>
                <a:gd name="T13" fmla="*/ 0 h 502"/>
                <a:gd name="T14" fmla="*/ 0 w 138"/>
                <a:gd name="T15" fmla="*/ 0 h 502"/>
                <a:gd name="T16" fmla="*/ 0 w 138"/>
                <a:gd name="T17" fmla="*/ 0 h 502"/>
                <a:gd name="T18" fmla="*/ 0 w 138"/>
                <a:gd name="T19" fmla="*/ 1 h 502"/>
                <a:gd name="T20" fmla="*/ 0 w 138"/>
                <a:gd name="T21" fmla="*/ 1 h 502"/>
                <a:gd name="T22" fmla="*/ 0 w 138"/>
                <a:gd name="T23" fmla="*/ 1 h 502"/>
                <a:gd name="T24" fmla="*/ 0 w 138"/>
                <a:gd name="T25" fmla="*/ 1 h 502"/>
                <a:gd name="T26" fmla="*/ 0 w 138"/>
                <a:gd name="T27" fmla="*/ 1 h 502"/>
                <a:gd name="T28" fmla="*/ 0 w 138"/>
                <a:gd name="T29" fmla="*/ 1 h 502"/>
                <a:gd name="T30" fmla="*/ 0 w 138"/>
                <a:gd name="T31" fmla="*/ 1 h 502"/>
                <a:gd name="T32" fmla="*/ 0 w 138"/>
                <a:gd name="T33" fmla="*/ 1 h 502"/>
                <a:gd name="T34" fmla="*/ 0 w 138"/>
                <a:gd name="T35" fmla="*/ 1 h 502"/>
                <a:gd name="T36" fmla="*/ 0 w 138"/>
                <a:gd name="T37" fmla="*/ 0 h 5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8"/>
                <a:gd name="T58" fmla="*/ 0 h 502"/>
                <a:gd name="T59" fmla="*/ 138 w 138"/>
                <a:gd name="T60" fmla="*/ 502 h 5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3" name="Freeform 737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>
                <a:gd name="T0" fmla="*/ 0 w 104"/>
                <a:gd name="T1" fmla="*/ 0 h 353"/>
                <a:gd name="T2" fmla="*/ 0 w 104"/>
                <a:gd name="T3" fmla="*/ 0 h 353"/>
                <a:gd name="T4" fmla="*/ 0 w 104"/>
                <a:gd name="T5" fmla="*/ 0 h 353"/>
                <a:gd name="T6" fmla="*/ 0 w 104"/>
                <a:gd name="T7" fmla="*/ 0 h 353"/>
                <a:gd name="T8" fmla="*/ 0 w 104"/>
                <a:gd name="T9" fmla="*/ 0 h 353"/>
                <a:gd name="T10" fmla="*/ 0 w 104"/>
                <a:gd name="T11" fmla="*/ 0 h 353"/>
                <a:gd name="T12" fmla="*/ 0 w 104"/>
                <a:gd name="T13" fmla="*/ 0 h 353"/>
                <a:gd name="T14" fmla="*/ 0 w 104"/>
                <a:gd name="T15" fmla="*/ 0 h 353"/>
                <a:gd name="T16" fmla="*/ 0 w 104"/>
                <a:gd name="T17" fmla="*/ 0 h 353"/>
                <a:gd name="T18" fmla="*/ 0 w 104"/>
                <a:gd name="T19" fmla="*/ 1 h 353"/>
                <a:gd name="T20" fmla="*/ 0 w 104"/>
                <a:gd name="T21" fmla="*/ 1 h 353"/>
                <a:gd name="T22" fmla="*/ 0 w 104"/>
                <a:gd name="T23" fmla="*/ 1 h 353"/>
                <a:gd name="T24" fmla="*/ 0 w 104"/>
                <a:gd name="T25" fmla="*/ 1 h 353"/>
                <a:gd name="T26" fmla="*/ 0 w 104"/>
                <a:gd name="T27" fmla="*/ 0 h 353"/>
                <a:gd name="T28" fmla="*/ 0 w 104"/>
                <a:gd name="T29" fmla="*/ 0 h 353"/>
                <a:gd name="T30" fmla="*/ 0 w 104"/>
                <a:gd name="T31" fmla="*/ 0 h 353"/>
                <a:gd name="T32" fmla="*/ 0 w 104"/>
                <a:gd name="T33" fmla="*/ 0 h 353"/>
                <a:gd name="T34" fmla="*/ 0 w 104"/>
                <a:gd name="T35" fmla="*/ 0 h 353"/>
                <a:gd name="T36" fmla="*/ 0 w 104"/>
                <a:gd name="T37" fmla="*/ 0 h 3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353"/>
                <a:gd name="T59" fmla="*/ 104 w 104"/>
                <a:gd name="T60" fmla="*/ 353 h 35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4" name="Freeform 738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>
                <a:gd name="T0" fmla="*/ 0 w 72"/>
                <a:gd name="T1" fmla="*/ 0 h 204"/>
                <a:gd name="T2" fmla="*/ 0 w 72"/>
                <a:gd name="T3" fmla="*/ 0 h 204"/>
                <a:gd name="T4" fmla="*/ 0 w 72"/>
                <a:gd name="T5" fmla="*/ 0 h 204"/>
                <a:gd name="T6" fmla="*/ 0 w 72"/>
                <a:gd name="T7" fmla="*/ 0 h 204"/>
                <a:gd name="T8" fmla="*/ 0 w 72"/>
                <a:gd name="T9" fmla="*/ 0 h 204"/>
                <a:gd name="T10" fmla="*/ 0 w 72"/>
                <a:gd name="T11" fmla="*/ 0 h 204"/>
                <a:gd name="T12" fmla="*/ 0 w 72"/>
                <a:gd name="T13" fmla="*/ 0 h 204"/>
                <a:gd name="T14" fmla="*/ 0 w 72"/>
                <a:gd name="T15" fmla="*/ 0 h 204"/>
                <a:gd name="T16" fmla="*/ 0 w 72"/>
                <a:gd name="T17" fmla="*/ 0 h 204"/>
                <a:gd name="T18" fmla="*/ 0 w 72"/>
                <a:gd name="T19" fmla="*/ 0 h 204"/>
                <a:gd name="T20" fmla="*/ 0 w 72"/>
                <a:gd name="T21" fmla="*/ 0 h 204"/>
                <a:gd name="T22" fmla="*/ 0 w 72"/>
                <a:gd name="T23" fmla="*/ 0 h 204"/>
                <a:gd name="T24" fmla="*/ 0 w 72"/>
                <a:gd name="T25" fmla="*/ 0 h 204"/>
                <a:gd name="T26" fmla="*/ 0 w 72"/>
                <a:gd name="T27" fmla="*/ 0 h 204"/>
                <a:gd name="T28" fmla="*/ 0 w 72"/>
                <a:gd name="T29" fmla="*/ 0 h 204"/>
                <a:gd name="T30" fmla="*/ 0 w 72"/>
                <a:gd name="T31" fmla="*/ 0 h 204"/>
                <a:gd name="T32" fmla="*/ 0 w 72"/>
                <a:gd name="T33" fmla="*/ 0 h 204"/>
                <a:gd name="T34" fmla="*/ 0 w 72"/>
                <a:gd name="T35" fmla="*/ 0 h 204"/>
                <a:gd name="T36" fmla="*/ 0 w 72"/>
                <a:gd name="T37" fmla="*/ 0 h 2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04"/>
                <a:gd name="T59" fmla="*/ 72 w 72"/>
                <a:gd name="T60" fmla="*/ 204 h 2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5" name="Freeform 739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>
                <a:gd name="T0" fmla="*/ 0 w 104"/>
                <a:gd name="T1" fmla="*/ 0 h 104"/>
                <a:gd name="T2" fmla="*/ 0 w 104"/>
                <a:gd name="T3" fmla="*/ 0 h 104"/>
                <a:gd name="T4" fmla="*/ 0 w 104"/>
                <a:gd name="T5" fmla="*/ 0 h 104"/>
                <a:gd name="T6" fmla="*/ 0 w 104"/>
                <a:gd name="T7" fmla="*/ 0 h 104"/>
                <a:gd name="T8" fmla="*/ 0 w 104"/>
                <a:gd name="T9" fmla="*/ 0 h 104"/>
                <a:gd name="T10" fmla="*/ 0 w 104"/>
                <a:gd name="T11" fmla="*/ 0 h 104"/>
                <a:gd name="T12" fmla="*/ 0 w 104"/>
                <a:gd name="T13" fmla="*/ 0 h 104"/>
                <a:gd name="T14" fmla="*/ 0 w 104"/>
                <a:gd name="T15" fmla="*/ 0 h 104"/>
                <a:gd name="T16" fmla="*/ 0 w 104"/>
                <a:gd name="T17" fmla="*/ 0 h 104"/>
                <a:gd name="T18" fmla="*/ 0 w 104"/>
                <a:gd name="T19" fmla="*/ 0 h 104"/>
                <a:gd name="T20" fmla="*/ 0 w 104"/>
                <a:gd name="T21" fmla="*/ 0 h 104"/>
                <a:gd name="T22" fmla="*/ 0 w 104"/>
                <a:gd name="T23" fmla="*/ 0 h 104"/>
                <a:gd name="T24" fmla="*/ 0 w 104"/>
                <a:gd name="T25" fmla="*/ 0 h 104"/>
                <a:gd name="T26" fmla="*/ 0 w 104"/>
                <a:gd name="T27" fmla="*/ 0 h 104"/>
                <a:gd name="T28" fmla="*/ 0 w 104"/>
                <a:gd name="T29" fmla="*/ 0 h 104"/>
                <a:gd name="T30" fmla="*/ 0 w 104"/>
                <a:gd name="T31" fmla="*/ 0 h 104"/>
                <a:gd name="T32" fmla="*/ 0 w 104"/>
                <a:gd name="T33" fmla="*/ 0 h 104"/>
                <a:gd name="T34" fmla="*/ 0 w 104"/>
                <a:gd name="T35" fmla="*/ 0 h 104"/>
                <a:gd name="T36" fmla="*/ 0 w 104"/>
                <a:gd name="T37" fmla="*/ 0 h 104"/>
                <a:gd name="T38" fmla="*/ 0 w 104"/>
                <a:gd name="T39" fmla="*/ 0 h 104"/>
                <a:gd name="T40" fmla="*/ 0 w 104"/>
                <a:gd name="T41" fmla="*/ 0 h 104"/>
                <a:gd name="T42" fmla="*/ 0 w 104"/>
                <a:gd name="T43" fmla="*/ 0 h 104"/>
                <a:gd name="T44" fmla="*/ 0 w 104"/>
                <a:gd name="T45" fmla="*/ 0 h 104"/>
                <a:gd name="T46" fmla="*/ 0 w 104"/>
                <a:gd name="T47" fmla="*/ 0 h 104"/>
                <a:gd name="T48" fmla="*/ 0 w 104"/>
                <a:gd name="T49" fmla="*/ 0 h 104"/>
                <a:gd name="T50" fmla="*/ 0 w 104"/>
                <a:gd name="T51" fmla="*/ 0 h 104"/>
                <a:gd name="T52" fmla="*/ 0 w 104"/>
                <a:gd name="T53" fmla="*/ 0 h 104"/>
                <a:gd name="T54" fmla="*/ 0 w 104"/>
                <a:gd name="T55" fmla="*/ 0 h 104"/>
                <a:gd name="T56" fmla="*/ 0 w 104"/>
                <a:gd name="T57" fmla="*/ 0 h 104"/>
                <a:gd name="T58" fmla="*/ 0 w 104"/>
                <a:gd name="T59" fmla="*/ 0 h 104"/>
                <a:gd name="T60" fmla="*/ 0 w 104"/>
                <a:gd name="T61" fmla="*/ 0 h 104"/>
                <a:gd name="T62" fmla="*/ 0 w 104"/>
                <a:gd name="T63" fmla="*/ 0 h 104"/>
                <a:gd name="T64" fmla="*/ 0 w 104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"/>
                <a:gd name="T100" fmla="*/ 0 h 104"/>
                <a:gd name="T101" fmla="*/ 104 w 104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6" name="Freeform 740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7" name="Freeform 741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8" name="Freeform 742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>
                <a:gd name="T0" fmla="*/ 0 w 148"/>
                <a:gd name="T1" fmla="*/ 0 h 712"/>
                <a:gd name="T2" fmla="*/ 0 w 148"/>
                <a:gd name="T3" fmla="*/ 0 h 712"/>
                <a:gd name="T4" fmla="*/ 0 w 148"/>
                <a:gd name="T5" fmla="*/ 0 h 712"/>
                <a:gd name="T6" fmla="*/ 0 w 148"/>
                <a:gd name="T7" fmla="*/ 0 h 712"/>
                <a:gd name="T8" fmla="*/ 0 w 148"/>
                <a:gd name="T9" fmla="*/ 0 h 712"/>
                <a:gd name="T10" fmla="*/ 0 w 148"/>
                <a:gd name="T11" fmla="*/ 0 h 712"/>
                <a:gd name="T12" fmla="*/ 0 w 148"/>
                <a:gd name="T13" fmla="*/ 1 h 712"/>
                <a:gd name="T14" fmla="*/ 0 w 148"/>
                <a:gd name="T15" fmla="*/ 1 h 712"/>
                <a:gd name="T16" fmla="*/ 0 w 148"/>
                <a:gd name="T17" fmla="*/ 1 h 712"/>
                <a:gd name="T18" fmla="*/ 0 w 148"/>
                <a:gd name="T19" fmla="*/ 1 h 712"/>
                <a:gd name="T20" fmla="*/ 0 w 148"/>
                <a:gd name="T21" fmla="*/ 1 h 712"/>
                <a:gd name="T22" fmla="*/ 0 w 148"/>
                <a:gd name="T23" fmla="*/ 1 h 712"/>
                <a:gd name="T24" fmla="*/ 0 w 148"/>
                <a:gd name="T25" fmla="*/ 1 h 712"/>
                <a:gd name="T26" fmla="*/ 0 w 148"/>
                <a:gd name="T27" fmla="*/ 1 h 712"/>
                <a:gd name="T28" fmla="*/ 0 w 148"/>
                <a:gd name="T29" fmla="*/ 0 h 712"/>
                <a:gd name="T30" fmla="*/ 0 w 148"/>
                <a:gd name="T31" fmla="*/ 0 h 712"/>
                <a:gd name="T32" fmla="*/ 0 w 148"/>
                <a:gd name="T33" fmla="*/ 0 h 712"/>
                <a:gd name="T34" fmla="*/ 0 w 148"/>
                <a:gd name="T35" fmla="*/ 0 h 712"/>
                <a:gd name="T36" fmla="*/ 0 w 148"/>
                <a:gd name="T37" fmla="*/ 0 h 712"/>
                <a:gd name="T38" fmla="*/ 0 w 148"/>
                <a:gd name="T39" fmla="*/ 0 h 712"/>
                <a:gd name="T40" fmla="*/ 0 w 148"/>
                <a:gd name="T41" fmla="*/ 0 h 712"/>
                <a:gd name="T42" fmla="*/ 0 w 148"/>
                <a:gd name="T43" fmla="*/ 0 h 712"/>
                <a:gd name="T44" fmla="*/ 0 w 148"/>
                <a:gd name="T45" fmla="*/ 0 h 712"/>
                <a:gd name="T46" fmla="*/ 0 w 148"/>
                <a:gd name="T47" fmla="*/ 0 h 712"/>
                <a:gd name="T48" fmla="*/ 0 w 148"/>
                <a:gd name="T49" fmla="*/ 0 h 712"/>
                <a:gd name="T50" fmla="*/ 0 w 148"/>
                <a:gd name="T51" fmla="*/ 0 h 7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8"/>
                <a:gd name="T79" fmla="*/ 0 h 712"/>
                <a:gd name="T80" fmla="*/ 148 w 148"/>
                <a:gd name="T81" fmla="*/ 712 h 7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9" name="Freeform 743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>
                <a:gd name="T0" fmla="*/ 0 w 201"/>
                <a:gd name="T1" fmla="*/ 0 h 795"/>
                <a:gd name="T2" fmla="*/ 0 w 201"/>
                <a:gd name="T3" fmla="*/ 0 h 795"/>
                <a:gd name="T4" fmla="*/ 0 w 201"/>
                <a:gd name="T5" fmla="*/ 0 h 795"/>
                <a:gd name="T6" fmla="*/ 0 w 201"/>
                <a:gd name="T7" fmla="*/ 0 h 795"/>
                <a:gd name="T8" fmla="*/ 0 w 201"/>
                <a:gd name="T9" fmla="*/ 0 h 795"/>
                <a:gd name="T10" fmla="*/ 0 w 201"/>
                <a:gd name="T11" fmla="*/ 0 h 795"/>
                <a:gd name="T12" fmla="*/ 0 w 201"/>
                <a:gd name="T13" fmla="*/ 1 h 795"/>
                <a:gd name="T14" fmla="*/ 0 w 201"/>
                <a:gd name="T15" fmla="*/ 1 h 795"/>
                <a:gd name="T16" fmla="*/ 0 w 201"/>
                <a:gd name="T17" fmla="*/ 1 h 795"/>
                <a:gd name="T18" fmla="*/ 0 w 201"/>
                <a:gd name="T19" fmla="*/ 1 h 795"/>
                <a:gd name="T20" fmla="*/ 0 w 201"/>
                <a:gd name="T21" fmla="*/ 1 h 795"/>
                <a:gd name="T22" fmla="*/ 0 w 201"/>
                <a:gd name="T23" fmla="*/ 1 h 795"/>
                <a:gd name="T24" fmla="*/ 0 w 201"/>
                <a:gd name="T25" fmla="*/ 1 h 795"/>
                <a:gd name="T26" fmla="*/ 0 w 201"/>
                <a:gd name="T27" fmla="*/ 1 h 795"/>
                <a:gd name="T28" fmla="*/ 0 w 201"/>
                <a:gd name="T29" fmla="*/ 0 h 795"/>
                <a:gd name="T30" fmla="*/ 0 w 201"/>
                <a:gd name="T31" fmla="*/ 0 h 795"/>
                <a:gd name="T32" fmla="*/ 0 w 201"/>
                <a:gd name="T33" fmla="*/ 0 h 795"/>
                <a:gd name="T34" fmla="*/ 0 w 201"/>
                <a:gd name="T35" fmla="*/ 0 h 795"/>
                <a:gd name="T36" fmla="*/ 0 w 201"/>
                <a:gd name="T37" fmla="*/ 0 h 7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1"/>
                <a:gd name="T58" fmla="*/ 0 h 795"/>
                <a:gd name="T59" fmla="*/ 201 w 201"/>
                <a:gd name="T60" fmla="*/ 795 h 79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0" name="Freeform 744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>
                <a:gd name="T0" fmla="*/ 0 w 129"/>
                <a:gd name="T1" fmla="*/ 0 h 622"/>
                <a:gd name="T2" fmla="*/ 0 w 129"/>
                <a:gd name="T3" fmla="*/ 0 h 622"/>
                <a:gd name="T4" fmla="*/ 0 w 129"/>
                <a:gd name="T5" fmla="*/ 0 h 622"/>
                <a:gd name="T6" fmla="*/ 0 w 129"/>
                <a:gd name="T7" fmla="*/ 0 h 622"/>
                <a:gd name="T8" fmla="*/ 0 w 129"/>
                <a:gd name="T9" fmla="*/ 0 h 622"/>
                <a:gd name="T10" fmla="*/ 0 w 129"/>
                <a:gd name="T11" fmla="*/ 0 h 622"/>
                <a:gd name="T12" fmla="*/ 0 w 129"/>
                <a:gd name="T13" fmla="*/ 1 h 622"/>
                <a:gd name="T14" fmla="*/ 0 w 129"/>
                <a:gd name="T15" fmla="*/ 1 h 622"/>
                <a:gd name="T16" fmla="*/ 0 w 129"/>
                <a:gd name="T17" fmla="*/ 1 h 622"/>
                <a:gd name="T18" fmla="*/ 0 w 129"/>
                <a:gd name="T19" fmla="*/ 1 h 622"/>
                <a:gd name="T20" fmla="*/ 0 w 129"/>
                <a:gd name="T21" fmla="*/ 1 h 622"/>
                <a:gd name="T22" fmla="*/ 0 w 129"/>
                <a:gd name="T23" fmla="*/ 1 h 622"/>
                <a:gd name="T24" fmla="*/ 0 w 129"/>
                <a:gd name="T25" fmla="*/ 1 h 622"/>
                <a:gd name="T26" fmla="*/ 0 w 129"/>
                <a:gd name="T27" fmla="*/ 1 h 622"/>
                <a:gd name="T28" fmla="*/ 0 w 129"/>
                <a:gd name="T29" fmla="*/ 0 h 622"/>
                <a:gd name="T30" fmla="*/ 0 w 129"/>
                <a:gd name="T31" fmla="*/ 0 h 622"/>
                <a:gd name="T32" fmla="*/ 0 w 129"/>
                <a:gd name="T33" fmla="*/ 0 h 622"/>
                <a:gd name="T34" fmla="*/ 0 w 129"/>
                <a:gd name="T35" fmla="*/ 0 h 622"/>
                <a:gd name="T36" fmla="*/ 0 w 129"/>
                <a:gd name="T37" fmla="*/ 0 h 622"/>
                <a:gd name="T38" fmla="*/ 0 w 129"/>
                <a:gd name="T39" fmla="*/ 0 h 622"/>
                <a:gd name="T40" fmla="*/ 0 w 129"/>
                <a:gd name="T41" fmla="*/ 0 h 622"/>
                <a:gd name="T42" fmla="*/ 0 w 129"/>
                <a:gd name="T43" fmla="*/ 0 h 622"/>
                <a:gd name="T44" fmla="*/ 0 w 129"/>
                <a:gd name="T45" fmla="*/ 0 h 622"/>
                <a:gd name="T46" fmla="*/ 0 w 129"/>
                <a:gd name="T47" fmla="*/ 0 h 622"/>
                <a:gd name="T48" fmla="*/ 0 w 129"/>
                <a:gd name="T49" fmla="*/ 0 h 622"/>
                <a:gd name="T50" fmla="*/ 0 w 129"/>
                <a:gd name="T51" fmla="*/ 0 h 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9"/>
                <a:gd name="T79" fmla="*/ 0 h 622"/>
                <a:gd name="T80" fmla="*/ 129 w 129"/>
                <a:gd name="T81" fmla="*/ 622 h 6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1" name="Freeform 745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>
                <a:gd name="T0" fmla="*/ 0 w 110"/>
                <a:gd name="T1" fmla="*/ 0 h 531"/>
                <a:gd name="T2" fmla="*/ 0 w 110"/>
                <a:gd name="T3" fmla="*/ 0 h 531"/>
                <a:gd name="T4" fmla="*/ 0 w 110"/>
                <a:gd name="T5" fmla="*/ 0 h 531"/>
                <a:gd name="T6" fmla="*/ 0 w 110"/>
                <a:gd name="T7" fmla="*/ 0 h 531"/>
                <a:gd name="T8" fmla="*/ 0 w 110"/>
                <a:gd name="T9" fmla="*/ 0 h 531"/>
                <a:gd name="T10" fmla="*/ 0 w 110"/>
                <a:gd name="T11" fmla="*/ 0 h 531"/>
                <a:gd name="T12" fmla="*/ 0 w 110"/>
                <a:gd name="T13" fmla="*/ 0 h 531"/>
                <a:gd name="T14" fmla="*/ 0 w 110"/>
                <a:gd name="T15" fmla="*/ 1 h 531"/>
                <a:gd name="T16" fmla="*/ 0 w 110"/>
                <a:gd name="T17" fmla="*/ 1 h 531"/>
                <a:gd name="T18" fmla="*/ 0 w 110"/>
                <a:gd name="T19" fmla="*/ 1 h 531"/>
                <a:gd name="T20" fmla="*/ 0 w 110"/>
                <a:gd name="T21" fmla="*/ 1 h 531"/>
                <a:gd name="T22" fmla="*/ 0 w 110"/>
                <a:gd name="T23" fmla="*/ 1 h 531"/>
                <a:gd name="T24" fmla="*/ 0 w 110"/>
                <a:gd name="T25" fmla="*/ 1 h 531"/>
                <a:gd name="T26" fmla="*/ 0 w 110"/>
                <a:gd name="T27" fmla="*/ 0 h 531"/>
                <a:gd name="T28" fmla="*/ 0 w 110"/>
                <a:gd name="T29" fmla="*/ 0 h 531"/>
                <a:gd name="T30" fmla="*/ 0 w 110"/>
                <a:gd name="T31" fmla="*/ 0 h 531"/>
                <a:gd name="T32" fmla="*/ 0 w 110"/>
                <a:gd name="T33" fmla="*/ 0 h 531"/>
                <a:gd name="T34" fmla="*/ 0 w 110"/>
                <a:gd name="T35" fmla="*/ 0 h 531"/>
                <a:gd name="T36" fmla="*/ 0 w 110"/>
                <a:gd name="T37" fmla="*/ 0 h 531"/>
                <a:gd name="T38" fmla="*/ 0 w 110"/>
                <a:gd name="T39" fmla="*/ 0 h 531"/>
                <a:gd name="T40" fmla="*/ 0 w 110"/>
                <a:gd name="T41" fmla="*/ 0 h 531"/>
                <a:gd name="T42" fmla="*/ 0 w 110"/>
                <a:gd name="T43" fmla="*/ 0 h 531"/>
                <a:gd name="T44" fmla="*/ 0 w 110"/>
                <a:gd name="T45" fmla="*/ 0 h 531"/>
                <a:gd name="T46" fmla="*/ 0 w 110"/>
                <a:gd name="T47" fmla="*/ 0 h 531"/>
                <a:gd name="T48" fmla="*/ 0 w 110"/>
                <a:gd name="T49" fmla="*/ 0 h 531"/>
                <a:gd name="T50" fmla="*/ 0 w 110"/>
                <a:gd name="T51" fmla="*/ 0 h 53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0"/>
                <a:gd name="T79" fmla="*/ 0 h 531"/>
                <a:gd name="T80" fmla="*/ 110 w 110"/>
                <a:gd name="T81" fmla="*/ 531 h 53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2" name="Freeform 746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>
                <a:gd name="T0" fmla="*/ 0 w 92"/>
                <a:gd name="T1" fmla="*/ 0 h 438"/>
                <a:gd name="T2" fmla="*/ 0 w 92"/>
                <a:gd name="T3" fmla="*/ 0 h 438"/>
                <a:gd name="T4" fmla="*/ 0 w 92"/>
                <a:gd name="T5" fmla="*/ 0 h 438"/>
                <a:gd name="T6" fmla="*/ 0 w 92"/>
                <a:gd name="T7" fmla="*/ 0 h 438"/>
                <a:gd name="T8" fmla="*/ 0 w 92"/>
                <a:gd name="T9" fmla="*/ 0 h 438"/>
                <a:gd name="T10" fmla="*/ 0 w 92"/>
                <a:gd name="T11" fmla="*/ 0 h 438"/>
                <a:gd name="T12" fmla="*/ 0 w 92"/>
                <a:gd name="T13" fmla="*/ 0 h 438"/>
                <a:gd name="T14" fmla="*/ 0 w 92"/>
                <a:gd name="T15" fmla="*/ 0 h 438"/>
                <a:gd name="T16" fmla="*/ 0 w 92"/>
                <a:gd name="T17" fmla="*/ 1 h 438"/>
                <a:gd name="T18" fmla="*/ 0 w 92"/>
                <a:gd name="T19" fmla="*/ 1 h 438"/>
                <a:gd name="T20" fmla="*/ 0 w 92"/>
                <a:gd name="T21" fmla="*/ 1 h 438"/>
                <a:gd name="T22" fmla="*/ 0 w 92"/>
                <a:gd name="T23" fmla="*/ 1 h 438"/>
                <a:gd name="T24" fmla="*/ 0 w 92"/>
                <a:gd name="T25" fmla="*/ 0 h 438"/>
                <a:gd name="T26" fmla="*/ 0 w 92"/>
                <a:gd name="T27" fmla="*/ 0 h 438"/>
                <a:gd name="T28" fmla="*/ 0 w 92"/>
                <a:gd name="T29" fmla="*/ 0 h 438"/>
                <a:gd name="T30" fmla="*/ 0 w 92"/>
                <a:gd name="T31" fmla="*/ 0 h 438"/>
                <a:gd name="T32" fmla="*/ 0 w 92"/>
                <a:gd name="T33" fmla="*/ 0 h 438"/>
                <a:gd name="T34" fmla="*/ 0 w 92"/>
                <a:gd name="T35" fmla="*/ 0 h 438"/>
                <a:gd name="T36" fmla="*/ 0 w 92"/>
                <a:gd name="T37" fmla="*/ 0 h 438"/>
                <a:gd name="T38" fmla="*/ 0 w 92"/>
                <a:gd name="T39" fmla="*/ 0 h 438"/>
                <a:gd name="T40" fmla="*/ 0 w 92"/>
                <a:gd name="T41" fmla="*/ 0 h 438"/>
                <a:gd name="T42" fmla="*/ 0 w 92"/>
                <a:gd name="T43" fmla="*/ 0 h 438"/>
                <a:gd name="T44" fmla="*/ 0 w 92"/>
                <a:gd name="T45" fmla="*/ 0 h 438"/>
                <a:gd name="T46" fmla="*/ 0 w 92"/>
                <a:gd name="T47" fmla="*/ 0 h 438"/>
                <a:gd name="T48" fmla="*/ 0 w 92"/>
                <a:gd name="T49" fmla="*/ 0 h 438"/>
                <a:gd name="T50" fmla="*/ 0 w 92"/>
                <a:gd name="T51" fmla="*/ 0 h 4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2"/>
                <a:gd name="T79" fmla="*/ 0 h 438"/>
                <a:gd name="T80" fmla="*/ 92 w 92"/>
                <a:gd name="T81" fmla="*/ 438 h 4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3" name="Freeform 747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>
                <a:gd name="T0" fmla="*/ 0 w 73"/>
                <a:gd name="T1" fmla="*/ 0 h 347"/>
                <a:gd name="T2" fmla="*/ 0 w 73"/>
                <a:gd name="T3" fmla="*/ 0 h 347"/>
                <a:gd name="T4" fmla="*/ 0 w 73"/>
                <a:gd name="T5" fmla="*/ 0 h 347"/>
                <a:gd name="T6" fmla="*/ 0 w 73"/>
                <a:gd name="T7" fmla="*/ 0 h 347"/>
                <a:gd name="T8" fmla="*/ 0 w 73"/>
                <a:gd name="T9" fmla="*/ 0 h 347"/>
                <a:gd name="T10" fmla="*/ 0 w 73"/>
                <a:gd name="T11" fmla="*/ 0 h 347"/>
                <a:gd name="T12" fmla="*/ 0 w 73"/>
                <a:gd name="T13" fmla="*/ 0 h 347"/>
                <a:gd name="T14" fmla="*/ 0 w 73"/>
                <a:gd name="T15" fmla="*/ 0 h 347"/>
                <a:gd name="T16" fmla="*/ 0 w 73"/>
                <a:gd name="T17" fmla="*/ 0 h 347"/>
                <a:gd name="T18" fmla="*/ 0 w 73"/>
                <a:gd name="T19" fmla="*/ 0 h 347"/>
                <a:gd name="T20" fmla="*/ 0 w 73"/>
                <a:gd name="T21" fmla="*/ 0 h 347"/>
                <a:gd name="T22" fmla="*/ 0 w 73"/>
                <a:gd name="T23" fmla="*/ 0 h 347"/>
                <a:gd name="T24" fmla="*/ 0 w 73"/>
                <a:gd name="T25" fmla="*/ 0 h 347"/>
                <a:gd name="T26" fmla="*/ 0 w 73"/>
                <a:gd name="T27" fmla="*/ 0 h 347"/>
                <a:gd name="T28" fmla="*/ 0 w 73"/>
                <a:gd name="T29" fmla="*/ 0 h 347"/>
                <a:gd name="T30" fmla="*/ 0 w 73"/>
                <a:gd name="T31" fmla="*/ 0 h 347"/>
                <a:gd name="T32" fmla="*/ 0 w 73"/>
                <a:gd name="T33" fmla="*/ 0 h 347"/>
                <a:gd name="T34" fmla="*/ 0 w 73"/>
                <a:gd name="T35" fmla="*/ 0 h 347"/>
                <a:gd name="T36" fmla="*/ 0 w 73"/>
                <a:gd name="T37" fmla="*/ 0 h 347"/>
                <a:gd name="T38" fmla="*/ 0 w 73"/>
                <a:gd name="T39" fmla="*/ 0 h 347"/>
                <a:gd name="T40" fmla="*/ 0 w 73"/>
                <a:gd name="T41" fmla="*/ 0 h 347"/>
                <a:gd name="T42" fmla="*/ 0 w 73"/>
                <a:gd name="T43" fmla="*/ 0 h 347"/>
                <a:gd name="T44" fmla="*/ 0 w 73"/>
                <a:gd name="T45" fmla="*/ 0 h 347"/>
                <a:gd name="T46" fmla="*/ 0 w 73"/>
                <a:gd name="T47" fmla="*/ 0 h 347"/>
                <a:gd name="T48" fmla="*/ 0 w 73"/>
                <a:gd name="T49" fmla="*/ 0 h 347"/>
                <a:gd name="T50" fmla="*/ 0 w 73"/>
                <a:gd name="T51" fmla="*/ 0 h 3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"/>
                <a:gd name="T79" fmla="*/ 0 h 347"/>
                <a:gd name="T80" fmla="*/ 73 w 73"/>
                <a:gd name="T81" fmla="*/ 347 h 3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4" name="Freeform 748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>
                <a:gd name="T0" fmla="*/ 0 w 52"/>
                <a:gd name="T1" fmla="*/ 0 h 256"/>
                <a:gd name="T2" fmla="*/ 0 w 52"/>
                <a:gd name="T3" fmla="*/ 0 h 256"/>
                <a:gd name="T4" fmla="*/ 0 w 52"/>
                <a:gd name="T5" fmla="*/ 0 h 256"/>
                <a:gd name="T6" fmla="*/ 0 w 52"/>
                <a:gd name="T7" fmla="*/ 0 h 256"/>
                <a:gd name="T8" fmla="*/ 0 w 52"/>
                <a:gd name="T9" fmla="*/ 0 h 256"/>
                <a:gd name="T10" fmla="*/ 0 w 52"/>
                <a:gd name="T11" fmla="*/ 0 h 256"/>
                <a:gd name="T12" fmla="*/ 0 w 52"/>
                <a:gd name="T13" fmla="*/ 0 h 256"/>
                <a:gd name="T14" fmla="*/ 0 w 52"/>
                <a:gd name="T15" fmla="*/ 0 h 256"/>
                <a:gd name="T16" fmla="*/ 0 w 52"/>
                <a:gd name="T17" fmla="*/ 0 h 256"/>
                <a:gd name="T18" fmla="*/ 0 w 52"/>
                <a:gd name="T19" fmla="*/ 0 h 256"/>
                <a:gd name="T20" fmla="*/ 0 w 52"/>
                <a:gd name="T21" fmla="*/ 0 h 256"/>
                <a:gd name="T22" fmla="*/ 0 w 52"/>
                <a:gd name="T23" fmla="*/ 0 h 256"/>
                <a:gd name="T24" fmla="*/ 0 w 52"/>
                <a:gd name="T25" fmla="*/ 0 h 256"/>
                <a:gd name="T26" fmla="*/ 0 w 52"/>
                <a:gd name="T27" fmla="*/ 0 h 256"/>
                <a:gd name="T28" fmla="*/ 0 w 52"/>
                <a:gd name="T29" fmla="*/ 0 h 256"/>
                <a:gd name="T30" fmla="*/ 0 w 52"/>
                <a:gd name="T31" fmla="*/ 0 h 256"/>
                <a:gd name="T32" fmla="*/ 0 w 52"/>
                <a:gd name="T33" fmla="*/ 0 h 256"/>
                <a:gd name="T34" fmla="*/ 0 w 52"/>
                <a:gd name="T35" fmla="*/ 0 h 256"/>
                <a:gd name="T36" fmla="*/ 0 w 52"/>
                <a:gd name="T37" fmla="*/ 0 h 256"/>
                <a:gd name="T38" fmla="*/ 0 w 52"/>
                <a:gd name="T39" fmla="*/ 0 h 256"/>
                <a:gd name="T40" fmla="*/ 0 w 52"/>
                <a:gd name="T41" fmla="*/ 0 h 256"/>
                <a:gd name="T42" fmla="*/ 0 w 52"/>
                <a:gd name="T43" fmla="*/ 0 h 256"/>
                <a:gd name="T44" fmla="*/ 0 w 52"/>
                <a:gd name="T45" fmla="*/ 0 h 256"/>
                <a:gd name="T46" fmla="*/ 0 w 52"/>
                <a:gd name="T47" fmla="*/ 0 h 256"/>
                <a:gd name="T48" fmla="*/ 0 w 52"/>
                <a:gd name="T49" fmla="*/ 0 h 256"/>
                <a:gd name="T50" fmla="*/ 0 w 52"/>
                <a:gd name="T51" fmla="*/ 0 h 2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256"/>
                <a:gd name="T80" fmla="*/ 52 w 52"/>
                <a:gd name="T81" fmla="*/ 256 h 2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5" name="Freeform 749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>
                <a:gd name="T0" fmla="*/ 0 w 176"/>
                <a:gd name="T1" fmla="*/ 0 h 693"/>
                <a:gd name="T2" fmla="*/ 0 w 176"/>
                <a:gd name="T3" fmla="*/ 0 h 693"/>
                <a:gd name="T4" fmla="*/ 0 w 176"/>
                <a:gd name="T5" fmla="*/ 0 h 693"/>
                <a:gd name="T6" fmla="*/ 0 w 176"/>
                <a:gd name="T7" fmla="*/ 0 h 693"/>
                <a:gd name="T8" fmla="*/ 0 w 176"/>
                <a:gd name="T9" fmla="*/ 0 h 693"/>
                <a:gd name="T10" fmla="*/ 0 w 176"/>
                <a:gd name="T11" fmla="*/ 0 h 693"/>
                <a:gd name="T12" fmla="*/ 0 w 176"/>
                <a:gd name="T13" fmla="*/ 0 h 693"/>
                <a:gd name="T14" fmla="*/ 0 w 176"/>
                <a:gd name="T15" fmla="*/ 1 h 693"/>
                <a:gd name="T16" fmla="*/ 0 w 176"/>
                <a:gd name="T17" fmla="*/ 1 h 693"/>
                <a:gd name="T18" fmla="*/ 0 w 176"/>
                <a:gd name="T19" fmla="*/ 1 h 693"/>
                <a:gd name="T20" fmla="*/ 0 w 176"/>
                <a:gd name="T21" fmla="*/ 1 h 693"/>
                <a:gd name="T22" fmla="*/ 0 w 176"/>
                <a:gd name="T23" fmla="*/ 1 h 693"/>
                <a:gd name="T24" fmla="*/ 0 w 176"/>
                <a:gd name="T25" fmla="*/ 1 h 693"/>
                <a:gd name="T26" fmla="*/ 0 w 176"/>
                <a:gd name="T27" fmla="*/ 1 h 693"/>
                <a:gd name="T28" fmla="*/ 0 w 176"/>
                <a:gd name="T29" fmla="*/ 0 h 693"/>
                <a:gd name="T30" fmla="*/ 0 w 176"/>
                <a:gd name="T31" fmla="*/ 0 h 693"/>
                <a:gd name="T32" fmla="*/ 0 w 176"/>
                <a:gd name="T33" fmla="*/ 0 h 693"/>
                <a:gd name="T34" fmla="*/ 0 w 176"/>
                <a:gd name="T35" fmla="*/ 0 h 693"/>
                <a:gd name="T36" fmla="*/ 0 w 176"/>
                <a:gd name="T37" fmla="*/ 0 h 6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6"/>
                <a:gd name="T58" fmla="*/ 0 h 693"/>
                <a:gd name="T59" fmla="*/ 176 w 176"/>
                <a:gd name="T60" fmla="*/ 693 h 69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6" name="Freeform 750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>
                <a:gd name="T0" fmla="*/ 0 w 149"/>
                <a:gd name="T1" fmla="*/ 0 h 592"/>
                <a:gd name="T2" fmla="*/ 0 w 149"/>
                <a:gd name="T3" fmla="*/ 0 h 592"/>
                <a:gd name="T4" fmla="*/ 0 w 149"/>
                <a:gd name="T5" fmla="*/ 0 h 592"/>
                <a:gd name="T6" fmla="*/ 0 w 149"/>
                <a:gd name="T7" fmla="*/ 0 h 592"/>
                <a:gd name="T8" fmla="*/ 0 w 149"/>
                <a:gd name="T9" fmla="*/ 0 h 592"/>
                <a:gd name="T10" fmla="*/ 0 w 149"/>
                <a:gd name="T11" fmla="*/ 0 h 592"/>
                <a:gd name="T12" fmla="*/ 0 w 149"/>
                <a:gd name="T13" fmla="*/ 0 h 592"/>
                <a:gd name="T14" fmla="*/ 0 w 149"/>
                <a:gd name="T15" fmla="*/ 1 h 592"/>
                <a:gd name="T16" fmla="*/ 0 w 149"/>
                <a:gd name="T17" fmla="*/ 1 h 592"/>
                <a:gd name="T18" fmla="*/ 0 w 149"/>
                <a:gd name="T19" fmla="*/ 1 h 592"/>
                <a:gd name="T20" fmla="*/ 0 w 149"/>
                <a:gd name="T21" fmla="*/ 1 h 592"/>
                <a:gd name="T22" fmla="*/ 0 w 149"/>
                <a:gd name="T23" fmla="*/ 1 h 592"/>
                <a:gd name="T24" fmla="*/ 0 w 149"/>
                <a:gd name="T25" fmla="*/ 1 h 592"/>
                <a:gd name="T26" fmla="*/ 0 w 149"/>
                <a:gd name="T27" fmla="*/ 0 h 592"/>
                <a:gd name="T28" fmla="*/ 0 w 149"/>
                <a:gd name="T29" fmla="*/ 0 h 592"/>
                <a:gd name="T30" fmla="*/ 0 w 149"/>
                <a:gd name="T31" fmla="*/ 0 h 592"/>
                <a:gd name="T32" fmla="*/ 0 w 149"/>
                <a:gd name="T33" fmla="*/ 0 h 592"/>
                <a:gd name="T34" fmla="*/ 0 w 149"/>
                <a:gd name="T35" fmla="*/ 0 h 592"/>
                <a:gd name="T36" fmla="*/ 0 w 149"/>
                <a:gd name="T37" fmla="*/ 0 h 5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9"/>
                <a:gd name="T58" fmla="*/ 0 h 592"/>
                <a:gd name="T59" fmla="*/ 149 w 149"/>
                <a:gd name="T60" fmla="*/ 592 h 5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7" name="Freeform 751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>
                <a:gd name="T0" fmla="*/ 0 w 124"/>
                <a:gd name="T1" fmla="*/ 0 h 490"/>
                <a:gd name="T2" fmla="*/ 0 w 124"/>
                <a:gd name="T3" fmla="*/ 0 h 490"/>
                <a:gd name="T4" fmla="*/ 0 w 124"/>
                <a:gd name="T5" fmla="*/ 0 h 490"/>
                <a:gd name="T6" fmla="*/ 0 w 124"/>
                <a:gd name="T7" fmla="*/ 0 h 490"/>
                <a:gd name="T8" fmla="*/ 0 w 124"/>
                <a:gd name="T9" fmla="*/ 0 h 490"/>
                <a:gd name="T10" fmla="*/ 0 w 124"/>
                <a:gd name="T11" fmla="*/ 0 h 490"/>
                <a:gd name="T12" fmla="*/ 0 w 124"/>
                <a:gd name="T13" fmla="*/ 0 h 490"/>
                <a:gd name="T14" fmla="*/ 0 w 124"/>
                <a:gd name="T15" fmla="*/ 0 h 490"/>
                <a:gd name="T16" fmla="*/ 0 w 124"/>
                <a:gd name="T17" fmla="*/ 1 h 490"/>
                <a:gd name="T18" fmla="*/ 0 w 124"/>
                <a:gd name="T19" fmla="*/ 1 h 490"/>
                <a:gd name="T20" fmla="*/ 0 w 124"/>
                <a:gd name="T21" fmla="*/ 1 h 490"/>
                <a:gd name="T22" fmla="*/ 0 w 124"/>
                <a:gd name="T23" fmla="*/ 1 h 490"/>
                <a:gd name="T24" fmla="*/ 0 w 124"/>
                <a:gd name="T25" fmla="*/ 1 h 490"/>
                <a:gd name="T26" fmla="*/ 0 w 124"/>
                <a:gd name="T27" fmla="*/ 0 h 490"/>
                <a:gd name="T28" fmla="*/ 0 w 124"/>
                <a:gd name="T29" fmla="*/ 0 h 490"/>
                <a:gd name="T30" fmla="*/ 0 w 124"/>
                <a:gd name="T31" fmla="*/ 0 h 490"/>
                <a:gd name="T32" fmla="*/ 0 w 124"/>
                <a:gd name="T33" fmla="*/ 0 h 490"/>
                <a:gd name="T34" fmla="*/ 0 w 124"/>
                <a:gd name="T35" fmla="*/ 0 h 490"/>
                <a:gd name="T36" fmla="*/ 0 w 124"/>
                <a:gd name="T37" fmla="*/ 0 h 4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4"/>
                <a:gd name="T58" fmla="*/ 0 h 490"/>
                <a:gd name="T59" fmla="*/ 124 w 124"/>
                <a:gd name="T60" fmla="*/ 490 h 4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8" name="Freeform 752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>
                <a:gd name="T0" fmla="*/ 0 w 99"/>
                <a:gd name="T1" fmla="*/ 0 h 389"/>
                <a:gd name="T2" fmla="*/ 0 w 99"/>
                <a:gd name="T3" fmla="*/ 0 h 389"/>
                <a:gd name="T4" fmla="*/ 0 w 99"/>
                <a:gd name="T5" fmla="*/ 0 h 389"/>
                <a:gd name="T6" fmla="*/ 0 w 99"/>
                <a:gd name="T7" fmla="*/ 0 h 389"/>
                <a:gd name="T8" fmla="*/ 0 w 99"/>
                <a:gd name="T9" fmla="*/ 0 h 389"/>
                <a:gd name="T10" fmla="*/ 0 w 99"/>
                <a:gd name="T11" fmla="*/ 0 h 389"/>
                <a:gd name="T12" fmla="*/ 0 w 99"/>
                <a:gd name="T13" fmla="*/ 0 h 389"/>
                <a:gd name="T14" fmla="*/ 0 w 99"/>
                <a:gd name="T15" fmla="*/ 0 h 389"/>
                <a:gd name="T16" fmla="*/ 0 w 99"/>
                <a:gd name="T17" fmla="*/ 1 h 389"/>
                <a:gd name="T18" fmla="*/ 0 w 99"/>
                <a:gd name="T19" fmla="*/ 1 h 389"/>
                <a:gd name="T20" fmla="*/ 0 w 99"/>
                <a:gd name="T21" fmla="*/ 1 h 389"/>
                <a:gd name="T22" fmla="*/ 0 w 99"/>
                <a:gd name="T23" fmla="*/ 0 h 389"/>
                <a:gd name="T24" fmla="*/ 0 w 99"/>
                <a:gd name="T25" fmla="*/ 0 h 389"/>
                <a:gd name="T26" fmla="*/ 0 w 99"/>
                <a:gd name="T27" fmla="*/ 0 h 389"/>
                <a:gd name="T28" fmla="*/ 0 w 99"/>
                <a:gd name="T29" fmla="*/ 0 h 389"/>
                <a:gd name="T30" fmla="*/ 0 w 99"/>
                <a:gd name="T31" fmla="*/ 0 h 389"/>
                <a:gd name="T32" fmla="*/ 0 w 99"/>
                <a:gd name="T33" fmla="*/ 0 h 389"/>
                <a:gd name="T34" fmla="*/ 0 w 99"/>
                <a:gd name="T35" fmla="*/ 0 h 389"/>
                <a:gd name="T36" fmla="*/ 0 w 99"/>
                <a:gd name="T37" fmla="*/ 0 h 3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9"/>
                <a:gd name="T58" fmla="*/ 0 h 389"/>
                <a:gd name="T59" fmla="*/ 99 w 99"/>
                <a:gd name="T60" fmla="*/ 389 h 3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29" name="Freeform 753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>
                <a:gd name="T0" fmla="*/ 0 w 72"/>
                <a:gd name="T1" fmla="*/ 0 h 287"/>
                <a:gd name="T2" fmla="*/ 0 w 72"/>
                <a:gd name="T3" fmla="*/ 0 h 287"/>
                <a:gd name="T4" fmla="*/ 0 w 72"/>
                <a:gd name="T5" fmla="*/ 0 h 287"/>
                <a:gd name="T6" fmla="*/ 0 w 72"/>
                <a:gd name="T7" fmla="*/ 0 h 287"/>
                <a:gd name="T8" fmla="*/ 0 w 72"/>
                <a:gd name="T9" fmla="*/ 0 h 287"/>
                <a:gd name="T10" fmla="*/ 0 w 72"/>
                <a:gd name="T11" fmla="*/ 0 h 287"/>
                <a:gd name="T12" fmla="*/ 0 w 72"/>
                <a:gd name="T13" fmla="*/ 0 h 287"/>
                <a:gd name="T14" fmla="*/ 0 w 72"/>
                <a:gd name="T15" fmla="*/ 0 h 287"/>
                <a:gd name="T16" fmla="*/ 0 w 72"/>
                <a:gd name="T17" fmla="*/ 0 h 287"/>
                <a:gd name="T18" fmla="*/ 0 w 72"/>
                <a:gd name="T19" fmla="*/ 0 h 287"/>
                <a:gd name="T20" fmla="*/ 0 w 72"/>
                <a:gd name="T21" fmla="*/ 0 h 287"/>
                <a:gd name="T22" fmla="*/ 0 w 72"/>
                <a:gd name="T23" fmla="*/ 0 h 287"/>
                <a:gd name="T24" fmla="*/ 0 w 72"/>
                <a:gd name="T25" fmla="*/ 0 h 287"/>
                <a:gd name="T26" fmla="*/ 0 w 72"/>
                <a:gd name="T27" fmla="*/ 0 h 287"/>
                <a:gd name="T28" fmla="*/ 0 w 72"/>
                <a:gd name="T29" fmla="*/ 0 h 287"/>
                <a:gd name="T30" fmla="*/ 0 w 72"/>
                <a:gd name="T31" fmla="*/ 0 h 287"/>
                <a:gd name="T32" fmla="*/ 0 w 72"/>
                <a:gd name="T33" fmla="*/ 0 h 287"/>
                <a:gd name="T34" fmla="*/ 0 w 72"/>
                <a:gd name="T35" fmla="*/ 0 h 287"/>
                <a:gd name="T36" fmla="*/ 0 w 72"/>
                <a:gd name="T37" fmla="*/ 0 h 2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87"/>
                <a:gd name="T59" fmla="*/ 72 w 72"/>
                <a:gd name="T60" fmla="*/ 287 h 2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0" name="Rectangle 754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1" name="Freeform 755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>
                <a:gd name="T0" fmla="*/ 0 w 354"/>
                <a:gd name="T1" fmla="*/ 0 h 418"/>
                <a:gd name="T2" fmla="*/ 0 w 354"/>
                <a:gd name="T3" fmla="*/ 0 h 418"/>
                <a:gd name="T4" fmla="*/ 0 w 354"/>
                <a:gd name="T5" fmla="*/ 0 h 418"/>
                <a:gd name="T6" fmla="*/ 0 w 354"/>
                <a:gd name="T7" fmla="*/ 0 h 418"/>
                <a:gd name="T8" fmla="*/ 0 w 354"/>
                <a:gd name="T9" fmla="*/ 0 h 418"/>
                <a:gd name="T10" fmla="*/ 0 w 354"/>
                <a:gd name="T11" fmla="*/ 0 h 418"/>
                <a:gd name="T12" fmla="*/ 0 w 354"/>
                <a:gd name="T13" fmla="*/ 0 h 418"/>
                <a:gd name="T14" fmla="*/ 0 w 354"/>
                <a:gd name="T15" fmla="*/ 0 h 418"/>
                <a:gd name="T16" fmla="*/ 0 w 354"/>
                <a:gd name="T17" fmla="*/ 1 h 418"/>
                <a:gd name="T18" fmla="*/ 0 w 354"/>
                <a:gd name="T19" fmla="*/ 1 h 418"/>
                <a:gd name="T20" fmla="*/ 0 w 354"/>
                <a:gd name="T21" fmla="*/ 1 h 418"/>
                <a:gd name="T22" fmla="*/ 0 w 354"/>
                <a:gd name="T23" fmla="*/ 1 h 418"/>
                <a:gd name="T24" fmla="*/ 0 w 354"/>
                <a:gd name="T25" fmla="*/ 1 h 418"/>
                <a:gd name="T26" fmla="*/ 0 w 354"/>
                <a:gd name="T27" fmla="*/ 0 h 418"/>
                <a:gd name="T28" fmla="*/ 0 w 354"/>
                <a:gd name="T29" fmla="*/ 0 h 418"/>
                <a:gd name="T30" fmla="*/ 0 w 354"/>
                <a:gd name="T31" fmla="*/ 0 h 418"/>
                <a:gd name="T32" fmla="*/ 0 w 354"/>
                <a:gd name="T33" fmla="*/ 0 h 418"/>
                <a:gd name="T34" fmla="*/ 0 w 354"/>
                <a:gd name="T35" fmla="*/ 0 h 418"/>
                <a:gd name="T36" fmla="*/ 0 w 354"/>
                <a:gd name="T37" fmla="*/ 0 h 418"/>
                <a:gd name="T38" fmla="*/ 0 w 354"/>
                <a:gd name="T39" fmla="*/ 0 h 418"/>
                <a:gd name="T40" fmla="*/ 0 w 354"/>
                <a:gd name="T41" fmla="*/ 0 h 418"/>
                <a:gd name="T42" fmla="*/ 0 w 354"/>
                <a:gd name="T43" fmla="*/ 0 h 418"/>
                <a:gd name="T44" fmla="*/ 0 w 354"/>
                <a:gd name="T45" fmla="*/ 0 h 418"/>
                <a:gd name="T46" fmla="*/ 0 w 354"/>
                <a:gd name="T47" fmla="*/ 0 h 418"/>
                <a:gd name="T48" fmla="*/ 0 w 354"/>
                <a:gd name="T49" fmla="*/ 0 h 418"/>
                <a:gd name="T50" fmla="*/ 0 w 354"/>
                <a:gd name="T51" fmla="*/ 0 h 418"/>
                <a:gd name="T52" fmla="*/ 0 w 354"/>
                <a:gd name="T53" fmla="*/ 0 h 418"/>
                <a:gd name="T54" fmla="*/ 0 w 354"/>
                <a:gd name="T55" fmla="*/ 0 h 418"/>
                <a:gd name="T56" fmla="*/ 0 w 354"/>
                <a:gd name="T57" fmla="*/ 0 h 418"/>
                <a:gd name="T58" fmla="*/ 0 w 354"/>
                <a:gd name="T59" fmla="*/ 0 h 418"/>
                <a:gd name="T60" fmla="*/ 0 w 354"/>
                <a:gd name="T61" fmla="*/ 0 h 418"/>
                <a:gd name="T62" fmla="*/ 0 w 354"/>
                <a:gd name="T63" fmla="*/ 0 h 418"/>
                <a:gd name="T64" fmla="*/ 0 w 354"/>
                <a:gd name="T65" fmla="*/ 0 h 418"/>
                <a:gd name="T66" fmla="*/ 0 w 354"/>
                <a:gd name="T67" fmla="*/ 0 h 418"/>
                <a:gd name="T68" fmla="*/ 0 w 354"/>
                <a:gd name="T69" fmla="*/ 0 h 418"/>
                <a:gd name="T70" fmla="*/ 0 w 354"/>
                <a:gd name="T71" fmla="*/ 0 h 418"/>
                <a:gd name="T72" fmla="*/ 0 w 354"/>
                <a:gd name="T73" fmla="*/ 0 h 418"/>
                <a:gd name="T74" fmla="*/ 0 w 354"/>
                <a:gd name="T75" fmla="*/ 0 h 418"/>
                <a:gd name="T76" fmla="*/ 0 w 354"/>
                <a:gd name="T77" fmla="*/ 0 h 418"/>
                <a:gd name="T78" fmla="*/ 0 w 354"/>
                <a:gd name="T79" fmla="*/ 0 h 418"/>
                <a:gd name="T80" fmla="*/ 0 w 354"/>
                <a:gd name="T81" fmla="*/ 0 h 418"/>
                <a:gd name="T82" fmla="*/ 0 w 354"/>
                <a:gd name="T83" fmla="*/ 0 h 418"/>
                <a:gd name="T84" fmla="*/ 0 w 354"/>
                <a:gd name="T85" fmla="*/ 0 h 418"/>
                <a:gd name="T86" fmla="*/ 0 w 354"/>
                <a:gd name="T87" fmla="*/ 0 h 418"/>
                <a:gd name="T88" fmla="*/ 0 w 354"/>
                <a:gd name="T89" fmla="*/ 0 h 418"/>
                <a:gd name="T90" fmla="*/ 0 w 354"/>
                <a:gd name="T91" fmla="*/ 0 h 418"/>
                <a:gd name="T92" fmla="*/ 0 w 354"/>
                <a:gd name="T93" fmla="*/ 0 h 418"/>
                <a:gd name="T94" fmla="*/ 0 w 354"/>
                <a:gd name="T95" fmla="*/ 0 h 418"/>
                <a:gd name="T96" fmla="*/ 0 w 354"/>
                <a:gd name="T97" fmla="*/ 0 h 4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4"/>
                <a:gd name="T148" fmla="*/ 0 h 418"/>
                <a:gd name="T149" fmla="*/ 354 w 354"/>
                <a:gd name="T150" fmla="*/ 418 h 4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2" name="Freeform 756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3" name="Freeform 757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4" name="Freeform 758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>
                <a:gd name="T0" fmla="*/ 0 w 469"/>
                <a:gd name="T1" fmla="*/ 0 h 868"/>
                <a:gd name="T2" fmla="*/ 0 w 469"/>
                <a:gd name="T3" fmla="*/ 1 h 868"/>
                <a:gd name="T4" fmla="*/ 0 w 469"/>
                <a:gd name="T5" fmla="*/ 1 h 868"/>
                <a:gd name="T6" fmla="*/ 0 w 469"/>
                <a:gd name="T7" fmla="*/ 1 h 868"/>
                <a:gd name="T8" fmla="*/ 1 w 469"/>
                <a:gd name="T9" fmla="*/ 1 h 868"/>
                <a:gd name="T10" fmla="*/ 1 w 469"/>
                <a:gd name="T11" fmla="*/ 1 h 868"/>
                <a:gd name="T12" fmla="*/ 0 w 469"/>
                <a:gd name="T13" fmla="*/ 1 h 868"/>
                <a:gd name="T14" fmla="*/ 0 w 469"/>
                <a:gd name="T15" fmla="*/ 1 h 868"/>
                <a:gd name="T16" fmla="*/ 0 w 469"/>
                <a:gd name="T17" fmla="*/ 1 h 868"/>
                <a:gd name="T18" fmla="*/ 0 w 469"/>
                <a:gd name="T19" fmla="*/ 1 h 868"/>
                <a:gd name="T20" fmla="*/ 0 w 469"/>
                <a:gd name="T21" fmla="*/ 1 h 868"/>
                <a:gd name="T22" fmla="*/ 0 w 469"/>
                <a:gd name="T23" fmla="*/ 1 h 868"/>
                <a:gd name="T24" fmla="*/ 0 w 469"/>
                <a:gd name="T25" fmla="*/ 1 h 868"/>
                <a:gd name="T26" fmla="*/ 0 w 469"/>
                <a:gd name="T27" fmla="*/ 0 h 868"/>
                <a:gd name="T28" fmla="*/ 0 w 469"/>
                <a:gd name="T29" fmla="*/ 0 h 868"/>
                <a:gd name="T30" fmla="*/ 0 w 469"/>
                <a:gd name="T31" fmla="*/ 0 h 868"/>
                <a:gd name="T32" fmla="*/ 0 w 469"/>
                <a:gd name="T33" fmla="*/ 0 h 868"/>
                <a:gd name="T34" fmla="*/ 0 w 469"/>
                <a:gd name="T35" fmla="*/ 0 h 8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9"/>
                <a:gd name="T55" fmla="*/ 0 h 868"/>
                <a:gd name="T56" fmla="*/ 469 w 469"/>
                <a:gd name="T57" fmla="*/ 868 h 8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5" name="Freeform 759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>
                <a:gd name="T0" fmla="*/ 0 w 604"/>
                <a:gd name="T1" fmla="*/ 0 h 118"/>
                <a:gd name="T2" fmla="*/ 0 w 604"/>
                <a:gd name="T3" fmla="*/ 0 h 118"/>
                <a:gd name="T4" fmla="*/ 0 w 604"/>
                <a:gd name="T5" fmla="*/ 0 h 118"/>
                <a:gd name="T6" fmla="*/ 0 w 604"/>
                <a:gd name="T7" fmla="*/ 0 h 118"/>
                <a:gd name="T8" fmla="*/ 0 w 604"/>
                <a:gd name="T9" fmla="*/ 0 h 118"/>
                <a:gd name="T10" fmla="*/ 0 w 604"/>
                <a:gd name="T11" fmla="*/ 0 h 118"/>
                <a:gd name="T12" fmla="*/ 0 w 604"/>
                <a:gd name="T13" fmla="*/ 0 h 118"/>
                <a:gd name="T14" fmla="*/ 0 w 604"/>
                <a:gd name="T15" fmla="*/ 0 h 118"/>
                <a:gd name="T16" fmla="*/ 0 w 604"/>
                <a:gd name="T17" fmla="*/ 0 h 118"/>
                <a:gd name="T18" fmla="*/ 0 w 604"/>
                <a:gd name="T19" fmla="*/ 0 h 118"/>
                <a:gd name="T20" fmla="*/ 0 w 604"/>
                <a:gd name="T21" fmla="*/ 0 h 118"/>
                <a:gd name="T22" fmla="*/ 0 w 604"/>
                <a:gd name="T23" fmla="*/ 0 h 118"/>
                <a:gd name="T24" fmla="*/ 1 w 604"/>
                <a:gd name="T25" fmla="*/ 0 h 118"/>
                <a:gd name="T26" fmla="*/ 1 w 604"/>
                <a:gd name="T27" fmla="*/ 0 h 118"/>
                <a:gd name="T28" fmla="*/ 1 w 604"/>
                <a:gd name="T29" fmla="*/ 0 h 118"/>
                <a:gd name="T30" fmla="*/ 1 w 604"/>
                <a:gd name="T31" fmla="*/ 0 h 118"/>
                <a:gd name="T32" fmla="*/ 1 w 604"/>
                <a:gd name="T33" fmla="*/ 0 h 118"/>
                <a:gd name="T34" fmla="*/ 1 w 604"/>
                <a:gd name="T35" fmla="*/ 0 h 118"/>
                <a:gd name="T36" fmla="*/ 1 w 604"/>
                <a:gd name="T37" fmla="*/ 0 h 118"/>
                <a:gd name="T38" fmla="*/ 1 w 604"/>
                <a:gd name="T39" fmla="*/ 0 h 118"/>
                <a:gd name="T40" fmla="*/ 1 w 604"/>
                <a:gd name="T41" fmla="*/ 0 h 118"/>
                <a:gd name="T42" fmla="*/ 1 w 604"/>
                <a:gd name="T43" fmla="*/ 0 h 118"/>
                <a:gd name="T44" fmla="*/ 1 w 604"/>
                <a:gd name="T45" fmla="*/ 0 h 118"/>
                <a:gd name="T46" fmla="*/ 1 w 604"/>
                <a:gd name="T47" fmla="*/ 0 h 118"/>
                <a:gd name="T48" fmla="*/ 1 w 604"/>
                <a:gd name="T49" fmla="*/ 0 h 118"/>
                <a:gd name="T50" fmla="*/ 1 w 604"/>
                <a:gd name="T51" fmla="*/ 0 h 118"/>
                <a:gd name="T52" fmla="*/ 0 w 604"/>
                <a:gd name="T53" fmla="*/ 0 h 118"/>
                <a:gd name="T54" fmla="*/ 0 w 604"/>
                <a:gd name="T55" fmla="*/ 0 h 118"/>
                <a:gd name="T56" fmla="*/ 0 w 604"/>
                <a:gd name="T57" fmla="*/ 0 h 118"/>
                <a:gd name="T58" fmla="*/ 0 w 604"/>
                <a:gd name="T59" fmla="*/ 0 h 118"/>
                <a:gd name="T60" fmla="*/ 0 w 604"/>
                <a:gd name="T61" fmla="*/ 0 h 118"/>
                <a:gd name="T62" fmla="*/ 0 w 604"/>
                <a:gd name="T63" fmla="*/ 0 h 118"/>
                <a:gd name="T64" fmla="*/ 0 w 604"/>
                <a:gd name="T65" fmla="*/ 0 h 118"/>
                <a:gd name="T66" fmla="*/ 0 w 604"/>
                <a:gd name="T67" fmla="*/ 0 h 118"/>
                <a:gd name="T68" fmla="*/ 0 w 604"/>
                <a:gd name="T69" fmla="*/ 0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04"/>
                <a:gd name="T106" fmla="*/ 0 h 118"/>
                <a:gd name="T107" fmla="*/ 604 w 604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6" name="Freeform 760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>
                <a:gd name="T0" fmla="*/ 1 w 1017"/>
                <a:gd name="T1" fmla="*/ 0 h 337"/>
                <a:gd name="T2" fmla="*/ 1 w 1017"/>
                <a:gd name="T3" fmla="*/ 0 h 337"/>
                <a:gd name="T4" fmla="*/ 1 w 1017"/>
                <a:gd name="T5" fmla="*/ 0 h 337"/>
                <a:gd name="T6" fmla="*/ 1 w 1017"/>
                <a:gd name="T7" fmla="*/ 0 h 337"/>
                <a:gd name="T8" fmla="*/ 1 w 1017"/>
                <a:gd name="T9" fmla="*/ 0 h 337"/>
                <a:gd name="T10" fmla="*/ 1 w 1017"/>
                <a:gd name="T11" fmla="*/ 0 h 337"/>
                <a:gd name="T12" fmla="*/ 1 w 1017"/>
                <a:gd name="T13" fmla="*/ 0 h 337"/>
                <a:gd name="T14" fmla="*/ 1 w 1017"/>
                <a:gd name="T15" fmla="*/ 0 h 337"/>
                <a:gd name="T16" fmla="*/ 1 w 1017"/>
                <a:gd name="T17" fmla="*/ 0 h 337"/>
                <a:gd name="T18" fmla="*/ 1 w 1017"/>
                <a:gd name="T19" fmla="*/ 0 h 337"/>
                <a:gd name="T20" fmla="*/ 1 w 1017"/>
                <a:gd name="T21" fmla="*/ 0 h 337"/>
                <a:gd name="T22" fmla="*/ 1 w 1017"/>
                <a:gd name="T23" fmla="*/ 0 h 337"/>
                <a:gd name="T24" fmla="*/ 1 w 1017"/>
                <a:gd name="T25" fmla="*/ 0 h 337"/>
                <a:gd name="T26" fmla="*/ 1 w 1017"/>
                <a:gd name="T27" fmla="*/ 0 h 337"/>
                <a:gd name="T28" fmla="*/ 1 w 1017"/>
                <a:gd name="T29" fmla="*/ 0 h 337"/>
                <a:gd name="T30" fmla="*/ 1 w 1017"/>
                <a:gd name="T31" fmla="*/ 0 h 337"/>
                <a:gd name="T32" fmla="*/ 1 w 1017"/>
                <a:gd name="T33" fmla="*/ 0 h 337"/>
                <a:gd name="T34" fmla="*/ 0 w 1017"/>
                <a:gd name="T35" fmla="*/ 0 h 337"/>
                <a:gd name="T36" fmla="*/ 0 w 1017"/>
                <a:gd name="T37" fmla="*/ 0 h 337"/>
                <a:gd name="T38" fmla="*/ 1 w 1017"/>
                <a:gd name="T39" fmla="*/ 0 h 337"/>
                <a:gd name="T40" fmla="*/ 1 w 1017"/>
                <a:gd name="T41" fmla="*/ 0 h 337"/>
                <a:gd name="T42" fmla="*/ 1 w 1017"/>
                <a:gd name="T43" fmla="*/ 0 h 337"/>
                <a:gd name="T44" fmla="*/ 1 w 1017"/>
                <a:gd name="T45" fmla="*/ 0 h 337"/>
                <a:gd name="T46" fmla="*/ 1 w 1017"/>
                <a:gd name="T47" fmla="*/ 0 h 337"/>
                <a:gd name="T48" fmla="*/ 1 w 1017"/>
                <a:gd name="T49" fmla="*/ 0 h 337"/>
                <a:gd name="T50" fmla="*/ 1 w 1017"/>
                <a:gd name="T51" fmla="*/ 0 h 337"/>
                <a:gd name="T52" fmla="*/ 1 w 1017"/>
                <a:gd name="T53" fmla="*/ 0 h 337"/>
                <a:gd name="T54" fmla="*/ 1 w 1017"/>
                <a:gd name="T55" fmla="*/ 0 h 337"/>
                <a:gd name="T56" fmla="*/ 1 w 1017"/>
                <a:gd name="T57" fmla="*/ 0 h 337"/>
                <a:gd name="T58" fmla="*/ 1 w 1017"/>
                <a:gd name="T59" fmla="*/ 0 h 337"/>
                <a:gd name="T60" fmla="*/ 1 w 1017"/>
                <a:gd name="T61" fmla="*/ 0 h 337"/>
                <a:gd name="T62" fmla="*/ 1 w 1017"/>
                <a:gd name="T63" fmla="*/ 0 h 337"/>
                <a:gd name="T64" fmla="*/ 1 w 1017"/>
                <a:gd name="T65" fmla="*/ 0 h 337"/>
                <a:gd name="T66" fmla="*/ 1 w 1017"/>
                <a:gd name="T67" fmla="*/ 0 h 337"/>
                <a:gd name="T68" fmla="*/ 1 w 1017"/>
                <a:gd name="T69" fmla="*/ 0 h 337"/>
                <a:gd name="T70" fmla="*/ 1 w 1017"/>
                <a:gd name="T71" fmla="*/ 0 h 337"/>
                <a:gd name="T72" fmla="*/ 1 w 1017"/>
                <a:gd name="T73" fmla="*/ 0 h 337"/>
                <a:gd name="T74" fmla="*/ 1 w 1017"/>
                <a:gd name="T75" fmla="*/ 0 h 337"/>
                <a:gd name="T76" fmla="*/ 1 w 1017"/>
                <a:gd name="T77" fmla="*/ 0 h 33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17"/>
                <a:gd name="T118" fmla="*/ 0 h 337"/>
                <a:gd name="T119" fmla="*/ 1017 w 1017"/>
                <a:gd name="T120" fmla="*/ 337 h 33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7" name="Freeform 761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>
                <a:gd name="T0" fmla="*/ 0 w 1036"/>
                <a:gd name="T1" fmla="*/ 0 h 303"/>
                <a:gd name="T2" fmla="*/ 1 w 1036"/>
                <a:gd name="T3" fmla="*/ 0 h 303"/>
                <a:gd name="T4" fmla="*/ 1 w 1036"/>
                <a:gd name="T5" fmla="*/ 0 h 303"/>
                <a:gd name="T6" fmla="*/ 0 w 1036"/>
                <a:gd name="T7" fmla="*/ 0 h 303"/>
                <a:gd name="T8" fmla="*/ 0 w 1036"/>
                <a:gd name="T9" fmla="*/ 0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303"/>
                <a:gd name="T17" fmla="*/ 1036 w 1036"/>
                <a:gd name="T18" fmla="*/ 303 h 3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8" name="Freeform 762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>
                <a:gd name="T0" fmla="*/ 0 w 1023"/>
                <a:gd name="T1" fmla="*/ 0 h 270"/>
                <a:gd name="T2" fmla="*/ 1 w 1023"/>
                <a:gd name="T3" fmla="*/ 0 h 270"/>
                <a:gd name="T4" fmla="*/ 1 w 1023"/>
                <a:gd name="T5" fmla="*/ 0 h 270"/>
                <a:gd name="T6" fmla="*/ 0 w 1023"/>
                <a:gd name="T7" fmla="*/ 0 h 270"/>
                <a:gd name="T8" fmla="*/ 0 w 1023"/>
                <a:gd name="T9" fmla="*/ 0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3"/>
                <a:gd name="T16" fmla="*/ 0 h 270"/>
                <a:gd name="T17" fmla="*/ 1023 w 1023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9" name="Freeform 763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>
                <a:gd name="T0" fmla="*/ 0 w 1028"/>
                <a:gd name="T1" fmla="*/ 0 h 299"/>
                <a:gd name="T2" fmla="*/ 1 w 1028"/>
                <a:gd name="T3" fmla="*/ 0 h 299"/>
                <a:gd name="T4" fmla="*/ 1 w 1028"/>
                <a:gd name="T5" fmla="*/ 0 h 299"/>
                <a:gd name="T6" fmla="*/ 0 w 1028"/>
                <a:gd name="T7" fmla="*/ 0 h 299"/>
                <a:gd name="T8" fmla="*/ 0 w 1028"/>
                <a:gd name="T9" fmla="*/ 0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8"/>
                <a:gd name="T16" fmla="*/ 0 h 299"/>
                <a:gd name="T17" fmla="*/ 1028 w 1028"/>
                <a:gd name="T18" fmla="*/ 299 h 2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51" name="Group 764"/>
          <p:cNvGrpSpPr>
            <a:grpSpLocks/>
          </p:cNvGrpSpPr>
          <p:nvPr/>
        </p:nvGrpSpPr>
        <p:grpSpPr bwMode="auto">
          <a:xfrm>
            <a:off x="5588000" y="4610100"/>
            <a:ext cx="338138" cy="282575"/>
            <a:chOff x="3899" y="3264"/>
            <a:chExt cx="213" cy="178"/>
          </a:xfrm>
        </p:grpSpPr>
        <p:sp>
          <p:nvSpPr>
            <p:cNvPr id="43262" name="Freeform 765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>
                <a:gd name="T0" fmla="*/ 1 w 1913"/>
                <a:gd name="T1" fmla="*/ 0 h 1606"/>
                <a:gd name="T2" fmla="*/ 1 w 1913"/>
                <a:gd name="T3" fmla="*/ 0 h 1606"/>
                <a:gd name="T4" fmla="*/ 1 w 1913"/>
                <a:gd name="T5" fmla="*/ 0 h 1606"/>
                <a:gd name="T6" fmla="*/ 1 w 1913"/>
                <a:gd name="T7" fmla="*/ 0 h 1606"/>
                <a:gd name="T8" fmla="*/ 1 w 1913"/>
                <a:gd name="T9" fmla="*/ 0 h 1606"/>
                <a:gd name="T10" fmla="*/ 1 w 1913"/>
                <a:gd name="T11" fmla="*/ 0 h 1606"/>
                <a:gd name="T12" fmla="*/ 1 w 1913"/>
                <a:gd name="T13" fmla="*/ 0 h 1606"/>
                <a:gd name="T14" fmla="*/ 1 w 1913"/>
                <a:gd name="T15" fmla="*/ 0 h 1606"/>
                <a:gd name="T16" fmla="*/ 1 w 1913"/>
                <a:gd name="T17" fmla="*/ 0 h 1606"/>
                <a:gd name="T18" fmla="*/ 1 w 1913"/>
                <a:gd name="T19" fmla="*/ 0 h 1606"/>
                <a:gd name="T20" fmla="*/ 1 w 1913"/>
                <a:gd name="T21" fmla="*/ 0 h 1606"/>
                <a:gd name="T22" fmla="*/ 1 w 1913"/>
                <a:gd name="T23" fmla="*/ 0 h 1606"/>
                <a:gd name="T24" fmla="*/ 2 w 1913"/>
                <a:gd name="T25" fmla="*/ 0 h 1606"/>
                <a:gd name="T26" fmla="*/ 2 w 1913"/>
                <a:gd name="T27" fmla="*/ 0 h 1606"/>
                <a:gd name="T28" fmla="*/ 2 w 1913"/>
                <a:gd name="T29" fmla="*/ 0 h 1606"/>
                <a:gd name="T30" fmla="*/ 2 w 1913"/>
                <a:gd name="T31" fmla="*/ 0 h 1606"/>
                <a:gd name="T32" fmla="*/ 2 w 1913"/>
                <a:gd name="T33" fmla="*/ 0 h 1606"/>
                <a:gd name="T34" fmla="*/ 2 w 1913"/>
                <a:gd name="T35" fmla="*/ 0 h 1606"/>
                <a:gd name="T36" fmla="*/ 2 w 1913"/>
                <a:gd name="T37" fmla="*/ 0 h 1606"/>
                <a:gd name="T38" fmla="*/ 2 w 1913"/>
                <a:gd name="T39" fmla="*/ 0 h 1606"/>
                <a:gd name="T40" fmla="*/ 2 w 1913"/>
                <a:gd name="T41" fmla="*/ 0 h 1606"/>
                <a:gd name="T42" fmla="*/ 2 w 1913"/>
                <a:gd name="T43" fmla="*/ 1 h 1606"/>
                <a:gd name="T44" fmla="*/ 3 w 1913"/>
                <a:gd name="T45" fmla="*/ 1 h 1606"/>
                <a:gd name="T46" fmla="*/ 3 w 1913"/>
                <a:gd name="T47" fmla="*/ 2 h 1606"/>
                <a:gd name="T48" fmla="*/ 3 w 1913"/>
                <a:gd name="T49" fmla="*/ 2 h 1606"/>
                <a:gd name="T50" fmla="*/ 3 w 1913"/>
                <a:gd name="T51" fmla="*/ 2 h 1606"/>
                <a:gd name="T52" fmla="*/ 3 w 1913"/>
                <a:gd name="T53" fmla="*/ 2 h 1606"/>
                <a:gd name="T54" fmla="*/ 3 w 1913"/>
                <a:gd name="T55" fmla="*/ 2 h 1606"/>
                <a:gd name="T56" fmla="*/ 0 w 1913"/>
                <a:gd name="T57" fmla="*/ 2 h 1606"/>
                <a:gd name="T58" fmla="*/ 0 w 1913"/>
                <a:gd name="T59" fmla="*/ 2 h 1606"/>
                <a:gd name="T60" fmla="*/ 0 w 1913"/>
                <a:gd name="T61" fmla="*/ 0 h 1606"/>
                <a:gd name="T62" fmla="*/ 0 w 1913"/>
                <a:gd name="T63" fmla="*/ 0 h 1606"/>
                <a:gd name="T64" fmla="*/ 0 w 1913"/>
                <a:gd name="T65" fmla="*/ 0 h 1606"/>
                <a:gd name="T66" fmla="*/ 0 w 1913"/>
                <a:gd name="T67" fmla="*/ 0 h 1606"/>
                <a:gd name="T68" fmla="*/ 0 w 1913"/>
                <a:gd name="T69" fmla="*/ 0 h 1606"/>
                <a:gd name="T70" fmla="*/ 0 w 1913"/>
                <a:gd name="T71" fmla="*/ 0 h 1606"/>
                <a:gd name="T72" fmla="*/ 1 w 1913"/>
                <a:gd name="T73" fmla="*/ 0 h 1606"/>
                <a:gd name="T74" fmla="*/ 1 w 1913"/>
                <a:gd name="T75" fmla="*/ 0 h 1606"/>
                <a:gd name="T76" fmla="*/ 1 w 1913"/>
                <a:gd name="T77" fmla="*/ 0 h 160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13"/>
                <a:gd name="T118" fmla="*/ 0 h 1606"/>
                <a:gd name="T119" fmla="*/ 1913 w 1913"/>
                <a:gd name="T120" fmla="*/ 1606 h 160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3" name="Freeform 766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>
                <a:gd name="T0" fmla="*/ 1 w 614"/>
                <a:gd name="T1" fmla="*/ 0 h 697"/>
                <a:gd name="T2" fmla="*/ 1 w 614"/>
                <a:gd name="T3" fmla="*/ 0 h 697"/>
                <a:gd name="T4" fmla="*/ 1 w 614"/>
                <a:gd name="T5" fmla="*/ 0 h 697"/>
                <a:gd name="T6" fmla="*/ 1 w 614"/>
                <a:gd name="T7" fmla="*/ 0 h 697"/>
                <a:gd name="T8" fmla="*/ 1 w 614"/>
                <a:gd name="T9" fmla="*/ 0 h 697"/>
                <a:gd name="T10" fmla="*/ 1 w 614"/>
                <a:gd name="T11" fmla="*/ 0 h 697"/>
                <a:gd name="T12" fmla="*/ 1 w 614"/>
                <a:gd name="T13" fmla="*/ 0 h 697"/>
                <a:gd name="T14" fmla="*/ 1 w 614"/>
                <a:gd name="T15" fmla="*/ 0 h 697"/>
                <a:gd name="T16" fmla="*/ 1 w 614"/>
                <a:gd name="T17" fmla="*/ 0 h 697"/>
                <a:gd name="T18" fmla="*/ 1 w 614"/>
                <a:gd name="T19" fmla="*/ 0 h 697"/>
                <a:gd name="T20" fmla="*/ 0 w 614"/>
                <a:gd name="T21" fmla="*/ 0 h 697"/>
                <a:gd name="T22" fmla="*/ 0 w 614"/>
                <a:gd name="T23" fmla="*/ 0 h 697"/>
                <a:gd name="T24" fmla="*/ 0 w 614"/>
                <a:gd name="T25" fmla="*/ 0 h 697"/>
                <a:gd name="T26" fmla="*/ 0 w 614"/>
                <a:gd name="T27" fmla="*/ 0 h 697"/>
                <a:gd name="T28" fmla="*/ 0 w 614"/>
                <a:gd name="T29" fmla="*/ 0 h 697"/>
                <a:gd name="T30" fmla="*/ 0 w 614"/>
                <a:gd name="T31" fmla="*/ 0 h 697"/>
                <a:gd name="T32" fmla="*/ 0 w 614"/>
                <a:gd name="T33" fmla="*/ 0 h 697"/>
                <a:gd name="T34" fmla="*/ 0 w 614"/>
                <a:gd name="T35" fmla="*/ 0 h 697"/>
                <a:gd name="T36" fmla="*/ 0 w 614"/>
                <a:gd name="T37" fmla="*/ 0 h 697"/>
                <a:gd name="T38" fmla="*/ 0 w 614"/>
                <a:gd name="T39" fmla="*/ 0 h 697"/>
                <a:gd name="T40" fmla="*/ 0 w 614"/>
                <a:gd name="T41" fmla="*/ 0 h 697"/>
                <a:gd name="T42" fmla="*/ 0 w 614"/>
                <a:gd name="T43" fmla="*/ 0 h 697"/>
                <a:gd name="T44" fmla="*/ 0 w 614"/>
                <a:gd name="T45" fmla="*/ 1 h 697"/>
                <a:gd name="T46" fmla="*/ 0 w 614"/>
                <a:gd name="T47" fmla="*/ 1 h 697"/>
                <a:gd name="T48" fmla="*/ 0 w 614"/>
                <a:gd name="T49" fmla="*/ 1 h 697"/>
                <a:gd name="T50" fmla="*/ 0 w 614"/>
                <a:gd name="T51" fmla="*/ 1 h 697"/>
                <a:gd name="T52" fmla="*/ 0 w 614"/>
                <a:gd name="T53" fmla="*/ 1 h 697"/>
                <a:gd name="T54" fmla="*/ 0 w 614"/>
                <a:gd name="T55" fmla="*/ 1 h 697"/>
                <a:gd name="T56" fmla="*/ 0 w 614"/>
                <a:gd name="T57" fmla="*/ 1 h 697"/>
                <a:gd name="T58" fmla="*/ 0 w 614"/>
                <a:gd name="T59" fmla="*/ 1 h 697"/>
                <a:gd name="T60" fmla="*/ 0 w 614"/>
                <a:gd name="T61" fmla="*/ 1 h 697"/>
                <a:gd name="T62" fmla="*/ 0 w 614"/>
                <a:gd name="T63" fmla="*/ 1 h 697"/>
                <a:gd name="T64" fmla="*/ 0 w 614"/>
                <a:gd name="T65" fmla="*/ 1 h 697"/>
                <a:gd name="T66" fmla="*/ 0 w 614"/>
                <a:gd name="T67" fmla="*/ 1 h 697"/>
                <a:gd name="T68" fmla="*/ 0 w 614"/>
                <a:gd name="T69" fmla="*/ 1 h 697"/>
                <a:gd name="T70" fmla="*/ 0 w 614"/>
                <a:gd name="T71" fmla="*/ 1 h 697"/>
                <a:gd name="T72" fmla="*/ 1 w 614"/>
                <a:gd name="T73" fmla="*/ 1 h 697"/>
                <a:gd name="T74" fmla="*/ 1 w 614"/>
                <a:gd name="T75" fmla="*/ 1 h 697"/>
                <a:gd name="T76" fmla="*/ 1 w 614"/>
                <a:gd name="T77" fmla="*/ 1 h 697"/>
                <a:gd name="T78" fmla="*/ 1 w 614"/>
                <a:gd name="T79" fmla="*/ 1 h 697"/>
                <a:gd name="T80" fmla="*/ 1 w 614"/>
                <a:gd name="T81" fmla="*/ 1 h 697"/>
                <a:gd name="T82" fmla="*/ 1 w 614"/>
                <a:gd name="T83" fmla="*/ 1 h 697"/>
                <a:gd name="T84" fmla="*/ 1 w 614"/>
                <a:gd name="T85" fmla="*/ 1 h 697"/>
                <a:gd name="T86" fmla="*/ 1 w 614"/>
                <a:gd name="T87" fmla="*/ 1 h 697"/>
                <a:gd name="T88" fmla="*/ 1 w 614"/>
                <a:gd name="T89" fmla="*/ 1 h 697"/>
                <a:gd name="T90" fmla="*/ 1 w 614"/>
                <a:gd name="T91" fmla="*/ 0 h 697"/>
                <a:gd name="T92" fmla="*/ 1 w 614"/>
                <a:gd name="T93" fmla="*/ 0 h 697"/>
                <a:gd name="T94" fmla="*/ 1 w 614"/>
                <a:gd name="T95" fmla="*/ 0 h 697"/>
                <a:gd name="T96" fmla="*/ 1 w 614"/>
                <a:gd name="T97" fmla="*/ 0 h 6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4"/>
                <a:gd name="T148" fmla="*/ 0 h 697"/>
                <a:gd name="T149" fmla="*/ 614 w 614"/>
                <a:gd name="T150" fmla="*/ 697 h 69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4" name="Freeform 767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>
                <a:gd name="T0" fmla="*/ 0 w 1014"/>
                <a:gd name="T1" fmla="*/ 1 h 693"/>
                <a:gd name="T2" fmla="*/ 0 w 1014"/>
                <a:gd name="T3" fmla="*/ 1 h 693"/>
                <a:gd name="T4" fmla="*/ 1 w 1014"/>
                <a:gd name="T5" fmla="*/ 1 h 693"/>
                <a:gd name="T6" fmla="*/ 1 w 1014"/>
                <a:gd name="T7" fmla="*/ 1 h 693"/>
                <a:gd name="T8" fmla="*/ 1 w 1014"/>
                <a:gd name="T9" fmla="*/ 1 h 693"/>
                <a:gd name="T10" fmla="*/ 1 w 1014"/>
                <a:gd name="T11" fmla="*/ 1 h 693"/>
                <a:gd name="T12" fmla="*/ 1 w 1014"/>
                <a:gd name="T13" fmla="*/ 1 h 693"/>
                <a:gd name="T14" fmla="*/ 1 w 1014"/>
                <a:gd name="T15" fmla="*/ 1 h 693"/>
                <a:gd name="T16" fmla="*/ 1 w 1014"/>
                <a:gd name="T17" fmla="*/ 1 h 693"/>
                <a:gd name="T18" fmla="*/ 1 w 1014"/>
                <a:gd name="T19" fmla="*/ 1 h 693"/>
                <a:gd name="T20" fmla="*/ 1 w 1014"/>
                <a:gd name="T21" fmla="*/ 1 h 693"/>
                <a:gd name="T22" fmla="*/ 1 w 1014"/>
                <a:gd name="T23" fmla="*/ 1 h 693"/>
                <a:gd name="T24" fmla="*/ 1 w 1014"/>
                <a:gd name="T25" fmla="*/ 1 h 693"/>
                <a:gd name="T26" fmla="*/ 1 w 1014"/>
                <a:gd name="T27" fmla="*/ 1 h 693"/>
                <a:gd name="T28" fmla="*/ 1 w 1014"/>
                <a:gd name="T29" fmla="*/ 0 h 693"/>
                <a:gd name="T30" fmla="*/ 1 w 1014"/>
                <a:gd name="T31" fmla="*/ 0 h 693"/>
                <a:gd name="T32" fmla="*/ 1 w 1014"/>
                <a:gd name="T33" fmla="*/ 0 h 693"/>
                <a:gd name="T34" fmla="*/ 1 w 1014"/>
                <a:gd name="T35" fmla="*/ 0 h 693"/>
                <a:gd name="T36" fmla="*/ 1 w 1014"/>
                <a:gd name="T37" fmla="*/ 0 h 693"/>
                <a:gd name="T38" fmla="*/ 1 w 1014"/>
                <a:gd name="T39" fmla="*/ 0 h 693"/>
                <a:gd name="T40" fmla="*/ 1 w 1014"/>
                <a:gd name="T41" fmla="*/ 0 h 693"/>
                <a:gd name="T42" fmla="*/ 1 w 1014"/>
                <a:gd name="T43" fmla="*/ 0 h 693"/>
                <a:gd name="T44" fmla="*/ 1 w 1014"/>
                <a:gd name="T45" fmla="*/ 0 h 693"/>
                <a:gd name="T46" fmla="*/ 1 w 1014"/>
                <a:gd name="T47" fmla="*/ 0 h 693"/>
                <a:gd name="T48" fmla="*/ 1 w 1014"/>
                <a:gd name="T49" fmla="*/ 0 h 693"/>
                <a:gd name="T50" fmla="*/ 1 w 1014"/>
                <a:gd name="T51" fmla="*/ 0 h 693"/>
                <a:gd name="T52" fmla="*/ 1 w 1014"/>
                <a:gd name="T53" fmla="*/ 0 h 693"/>
                <a:gd name="T54" fmla="*/ 1 w 1014"/>
                <a:gd name="T55" fmla="*/ 0 h 693"/>
                <a:gd name="T56" fmla="*/ 1 w 1014"/>
                <a:gd name="T57" fmla="*/ 0 h 693"/>
                <a:gd name="T58" fmla="*/ 1 w 1014"/>
                <a:gd name="T59" fmla="*/ 0 h 693"/>
                <a:gd name="T60" fmla="*/ 1 w 1014"/>
                <a:gd name="T61" fmla="*/ 0 h 693"/>
                <a:gd name="T62" fmla="*/ 1 w 1014"/>
                <a:gd name="T63" fmla="*/ 0 h 693"/>
                <a:gd name="T64" fmla="*/ 1 w 1014"/>
                <a:gd name="T65" fmla="*/ 0 h 693"/>
                <a:gd name="T66" fmla="*/ 1 w 1014"/>
                <a:gd name="T67" fmla="*/ 1 h 693"/>
                <a:gd name="T68" fmla="*/ 1 w 1014"/>
                <a:gd name="T69" fmla="*/ 1 h 693"/>
                <a:gd name="T70" fmla="*/ 1 w 1014"/>
                <a:gd name="T71" fmla="*/ 1 h 693"/>
                <a:gd name="T72" fmla="*/ 1 w 1014"/>
                <a:gd name="T73" fmla="*/ 1 h 693"/>
                <a:gd name="T74" fmla="*/ 1 w 1014"/>
                <a:gd name="T75" fmla="*/ 1 h 693"/>
                <a:gd name="T76" fmla="*/ 1 w 1014"/>
                <a:gd name="T77" fmla="*/ 1 h 693"/>
                <a:gd name="T78" fmla="*/ 1 w 1014"/>
                <a:gd name="T79" fmla="*/ 1 h 693"/>
                <a:gd name="T80" fmla="*/ 1 w 1014"/>
                <a:gd name="T81" fmla="*/ 1 h 693"/>
                <a:gd name="T82" fmla="*/ 1 w 1014"/>
                <a:gd name="T83" fmla="*/ 1 h 693"/>
                <a:gd name="T84" fmla="*/ 1 w 1014"/>
                <a:gd name="T85" fmla="*/ 1 h 693"/>
                <a:gd name="T86" fmla="*/ 1 w 1014"/>
                <a:gd name="T87" fmla="*/ 1 h 693"/>
                <a:gd name="T88" fmla="*/ 1 w 1014"/>
                <a:gd name="T89" fmla="*/ 1 h 693"/>
                <a:gd name="T90" fmla="*/ 1 w 1014"/>
                <a:gd name="T91" fmla="*/ 1 h 693"/>
                <a:gd name="T92" fmla="*/ 1 w 1014"/>
                <a:gd name="T93" fmla="*/ 1 h 693"/>
                <a:gd name="T94" fmla="*/ 1 w 1014"/>
                <a:gd name="T95" fmla="*/ 1 h 693"/>
                <a:gd name="T96" fmla="*/ 1 w 1014"/>
                <a:gd name="T97" fmla="*/ 1 h 693"/>
                <a:gd name="T98" fmla="*/ 1 w 1014"/>
                <a:gd name="T99" fmla="*/ 1 h 693"/>
                <a:gd name="T100" fmla="*/ 1 w 1014"/>
                <a:gd name="T101" fmla="*/ 1 h 693"/>
                <a:gd name="T102" fmla="*/ 1 w 1014"/>
                <a:gd name="T103" fmla="*/ 1 h 693"/>
                <a:gd name="T104" fmla="*/ 0 w 1014"/>
                <a:gd name="T105" fmla="*/ 1 h 693"/>
                <a:gd name="T106" fmla="*/ 0 w 1014"/>
                <a:gd name="T107" fmla="*/ 1 h 6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14"/>
                <a:gd name="T163" fmla="*/ 0 h 693"/>
                <a:gd name="T164" fmla="*/ 1014 w 1014"/>
                <a:gd name="T165" fmla="*/ 693 h 6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5" name="Freeform 768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>
                <a:gd name="T0" fmla="*/ 1 w 745"/>
                <a:gd name="T1" fmla="*/ 0 h 240"/>
                <a:gd name="T2" fmla="*/ 0 w 745"/>
                <a:gd name="T3" fmla="*/ 0 h 240"/>
                <a:gd name="T4" fmla="*/ 0 w 745"/>
                <a:gd name="T5" fmla="*/ 0 h 240"/>
                <a:gd name="T6" fmla="*/ 1 w 745"/>
                <a:gd name="T7" fmla="*/ 0 h 240"/>
                <a:gd name="T8" fmla="*/ 1 w 745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5"/>
                <a:gd name="T16" fmla="*/ 0 h 240"/>
                <a:gd name="T17" fmla="*/ 745 w 745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6" name="Freeform 769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>
                <a:gd name="T0" fmla="*/ 0 w 319"/>
                <a:gd name="T1" fmla="*/ 0 h 109"/>
                <a:gd name="T2" fmla="*/ 0 w 319"/>
                <a:gd name="T3" fmla="*/ 0 h 109"/>
                <a:gd name="T4" fmla="*/ 0 w 319"/>
                <a:gd name="T5" fmla="*/ 0 h 109"/>
                <a:gd name="T6" fmla="*/ 0 w 319"/>
                <a:gd name="T7" fmla="*/ 0 h 109"/>
                <a:gd name="T8" fmla="*/ 0 w 319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109"/>
                <a:gd name="T17" fmla="*/ 319 w 319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7" name="Freeform 770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>
                <a:gd name="T0" fmla="*/ 0 w 213"/>
                <a:gd name="T1" fmla="*/ 0 h 81"/>
                <a:gd name="T2" fmla="*/ 0 w 213"/>
                <a:gd name="T3" fmla="*/ 0 h 81"/>
                <a:gd name="T4" fmla="*/ 0 w 213"/>
                <a:gd name="T5" fmla="*/ 0 h 81"/>
                <a:gd name="T6" fmla="*/ 0 w 213"/>
                <a:gd name="T7" fmla="*/ 0 h 81"/>
                <a:gd name="T8" fmla="*/ 0 w 213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81"/>
                <a:gd name="T17" fmla="*/ 213 w 21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8" name="Freeform 771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>
                <a:gd name="T0" fmla="*/ 0 w 1254"/>
                <a:gd name="T1" fmla="*/ 0 h 415"/>
                <a:gd name="T2" fmla="*/ 0 w 1254"/>
                <a:gd name="T3" fmla="*/ 0 h 415"/>
                <a:gd name="T4" fmla="*/ 0 w 1254"/>
                <a:gd name="T5" fmla="*/ 0 h 415"/>
                <a:gd name="T6" fmla="*/ 0 w 1254"/>
                <a:gd name="T7" fmla="*/ 0 h 415"/>
                <a:gd name="T8" fmla="*/ 0 w 1254"/>
                <a:gd name="T9" fmla="*/ 0 h 415"/>
                <a:gd name="T10" fmla="*/ 0 w 1254"/>
                <a:gd name="T11" fmla="*/ 0 h 415"/>
                <a:gd name="T12" fmla="*/ 0 w 1254"/>
                <a:gd name="T13" fmla="*/ 0 h 415"/>
                <a:gd name="T14" fmla="*/ 0 w 1254"/>
                <a:gd name="T15" fmla="*/ 0 h 415"/>
                <a:gd name="T16" fmla="*/ 0 w 1254"/>
                <a:gd name="T17" fmla="*/ 0 h 415"/>
                <a:gd name="T18" fmla="*/ 0 w 1254"/>
                <a:gd name="T19" fmla="*/ 0 h 415"/>
                <a:gd name="T20" fmla="*/ 0 w 1254"/>
                <a:gd name="T21" fmla="*/ 0 h 415"/>
                <a:gd name="T22" fmla="*/ 0 w 1254"/>
                <a:gd name="T23" fmla="*/ 0 h 415"/>
                <a:gd name="T24" fmla="*/ 0 w 1254"/>
                <a:gd name="T25" fmla="*/ 0 h 415"/>
                <a:gd name="T26" fmla="*/ 0 w 1254"/>
                <a:gd name="T27" fmla="*/ 0 h 415"/>
                <a:gd name="T28" fmla="*/ 0 w 1254"/>
                <a:gd name="T29" fmla="*/ 0 h 415"/>
                <a:gd name="T30" fmla="*/ 0 w 1254"/>
                <a:gd name="T31" fmla="*/ 0 h 415"/>
                <a:gd name="T32" fmla="*/ 0 w 1254"/>
                <a:gd name="T33" fmla="*/ 0 h 415"/>
                <a:gd name="T34" fmla="*/ 2 w 1254"/>
                <a:gd name="T35" fmla="*/ 0 h 415"/>
                <a:gd name="T36" fmla="*/ 2 w 1254"/>
                <a:gd name="T37" fmla="*/ 0 h 415"/>
                <a:gd name="T38" fmla="*/ 2 w 1254"/>
                <a:gd name="T39" fmla="*/ 0 h 415"/>
                <a:gd name="T40" fmla="*/ 2 w 1254"/>
                <a:gd name="T41" fmla="*/ 0 h 415"/>
                <a:gd name="T42" fmla="*/ 2 w 1254"/>
                <a:gd name="T43" fmla="*/ 0 h 415"/>
                <a:gd name="T44" fmla="*/ 2 w 1254"/>
                <a:gd name="T45" fmla="*/ 0 h 415"/>
                <a:gd name="T46" fmla="*/ 2 w 1254"/>
                <a:gd name="T47" fmla="*/ 0 h 415"/>
                <a:gd name="T48" fmla="*/ 2 w 1254"/>
                <a:gd name="T49" fmla="*/ 0 h 415"/>
                <a:gd name="T50" fmla="*/ 2 w 1254"/>
                <a:gd name="T51" fmla="*/ 0 h 415"/>
                <a:gd name="T52" fmla="*/ 2 w 1254"/>
                <a:gd name="T53" fmla="*/ 0 h 415"/>
                <a:gd name="T54" fmla="*/ 2 w 1254"/>
                <a:gd name="T55" fmla="*/ 0 h 415"/>
                <a:gd name="T56" fmla="*/ 1 w 1254"/>
                <a:gd name="T57" fmla="*/ 0 h 415"/>
                <a:gd name="T58" fmla="*/ 1 w 1254"/>
                <a:gd name="T59" fmla="*/ 1 h 415"/>
                <a:gd name="T60" fmla="*/ 1 w 1254"/>
                <a:gd name="T61" fmla="*/ 1 h 415"/>
                <a:gd name="T62" fmla="*/ 1 w 1254"/>
                <a:gd name="T63" fmla="*/ 1 h 415"/>
                <a:gd name="T64" fmla="*/ 1 w 1254"/>
                <a:gd name="T65" fmla="*/ 1 h 415"/>
                <a:gd name="T66" fmla="*/ 1 w 1254"/>
                <a:gd name="T67" fmla="*/ 1 h 415"/>
                <a:gd name="T68" fmla="*/ 0 w 1254"/>
                <a:gd name="T69" fmla="*/ 0 h 4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4"/>
                <a:gd name="T106" fmla="*/ 0 h 415"/>
                <a:gd name="T107" fmla="*/ 1254 w 1254"/>
                <a:gd name="T108" fmla="*/ 415 h 4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9" name="Freeform 772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>
                <a:gd name="T0" fmla="*/ 0 w 447"/>
                <a:gd name="T1" fmla="*/ 0 h 198"/>
                <a:gd name="T2" fmla="*/ 1 w 447"/>
                <a:gd name="T3" fmla="*/ 0 h 198"/>
                <a:gd name="T4" fmla="*/ 0 w 447"/>
                <a:gd name="T5" fmla="*/ 0 h 198"/>
                <a:gd name="T6" fmla="*/ 0 w 447"/>
                <a:gd name="T7" fmla="*/ 0 h 198"/>
                <a:gd name="T8" fmla="*/ 0 w 447"/>
                <a:gd name="T9" fmla="*/ 0 h 198"/>
                <a:gd name="T10" fmla="*/ 0 w 447"/>
                <a:gd name="T11" fmla="*/ 0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7"/>
                <a:gd name="T19" fmla="*/ 0 h 198"/>
                <a:gd name="T20" fmla="*/ 447 w 447"/>
                <a:gd name="T21" fmla="*/ 198 h 1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0" name="Freeform 773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>
                <a:gd name="T0" fmla="*/ 0 w 238"/>
                <a:gd name="T1" fmla="*/ 0 h 947"/>
                <a:gd name="T2" fmla="*/ 0 w 238"/>
                <a:gd name="T3" fmla="*/ 0 h 947"/>
                <a:gd name="T4" fmla="*/ 0 w 238"/>
                <a:gd name="T5" fmla="*/ 0 h 947"/>
                <a:gd name="T6" fmla="*/ 0 w 238"/>
                <a:gd name="T7" fmla="*/ 0 h 947"/>
                <a:gd name="T8" fmla="*/ 0 w 238"/>
                <a:gd name="T9" fmla="*/ 0 h 947"/>
                <a:gd name="T10" fmla="*/ 0 w 238"/>
                <a:gd name="T11" fmla="*/ 0 h 947"/>
                <a:gd name="T12" fmla="*/ 0 w 238"/>
                <a:gd name="T13" fmla="*/ 0 h 947"/>
                <a:gd name="T14" fmla="*/ 0 w 238"/>
                <a:gd name="T15" fmla="*/ 0 h 947"/>
                <a:gd name="T16" fmla="*/ 0 w 238"/>
                <a:gd name="T17" fmla="*/ 0 h 947"/>
                <a:gd name="T18" fmla="*/ 0 w 238"/>
                <a:gd name="T19" fmla="*/ 0 h 947"/>
                <a:gd name="T20" fmla="*/ 0 w 238"/>
                <a:gd name="T21" fmla="*/ 0 h 947"/>
                <a:gd name="T22" fmla="*/ 0 w 238"/>
                <a:gd name="T23" fmla="*/ 0 h 947"/>
                <a:gd name="T24" fmla="*/ 0 w 238"/>
                <a:gd name="T25" fmla="*/ 0 h 947"/>
                <a:gd name="T26" fmla="*/ 0 w 238"/>
                <a:gd name="T27" fmla="*/ 0 h 947"/>
                <a:gd name="T28" fmla="*/ 0 w 238"/>
                <a:gd name="T29" fmla="*/ 0 h 947"/>
                <a:gd name="T30" fmla="*/ 0 w 238"/>
                <a:gd name="T31" fmla="*/ 0 h 947"/>
                <a:gd name="T32" fmla="*/ 0 w 238"/>
                <a:gd name="T33" fmla="*/ 0 h 947"/>
                <a:gd name="T34" fmla="*/ 0 w 238"/>
                <a:gd name="T35" fmla="*/ 1 h 947"/>
                <a:gd name="T36" fmla="*/ 0 w 238"/>
                <a:gd name="T37" fmla="*/ 1 h 947"/>
                <a:gd name="T38" fmla="*/ 0 w 238"/>
                <a:gd name="T39" fmla="*/ 1 h 947"/>
                <a:gd name="T40" fmla="*/ 0 w 238"/>
                <a:gd name="T41" fmla="*/ 1 h 947"/>
                <a:gd name="T42" fmla="*/ 0 w 238"/>
                <a:gd name="T43" fmla="*/ 1 h 947"/>
                <a:gd name="T44" fmla="*/ 0 w 238"/>
                <a:gd name="T45" fmla="*/ 1 h 947"/>
                <a:gd name="T46" fmla="*/ 0 w 238"/>
                <a:gd name="T47" fmla="*/ 1 h 947"/>
                <a:gd name="T48" fmla="*/ 0 w 238"/>
                <a:gd name="T49" fmla="*/ 1 h 947"/>
                <a:gd name="T50" fmla="*/ 0 w 238"/>
                <a:gd name="T51" fmla="*/ 1 h 947"/>
                <a:gd name="T52" fmla="*/ 0 w 238"/>
                <a:gd name="T53" fmla="*/ 1 h 947"/>
                <a:gd name="T54" fmla="*/ 0 w 238"/>
                <a:gd name="T55" fmla="*/ 1 h 947"/>
                <a:gd name="T56" fmla="*/ 0 w 238"/>
                <a:gd name="T57" fmla="*/ 1 h 947"/>
                <a:gd name="T58" fmla="*/ 0 w 238"/>
                <a:gd name="T59" fmla="*/ 1 h 947"/>
                <a:gd name="T60" fmla="*/ 0 w 238"/>
                <a:gd name="T61" fmla="*/ 1 h 947"/>
                <a:gd name="T62" fmla="*/ 0 w 238"/>
                <a:gd name="T63" fmla="*/ 1 h 947"/>
                <a:gd name="T64" fmla="*/ 0 w 238"/>
                <a:gd name="T65" fmla="*/ 1 h 947"/>
                <a:gd name="T66" fmla="*/ 0 w 238"/>
                <a:gd name="T67" fmla="*/ 1 h 947"/>
                <a:gd name="T68" fmla="*/ 0 w 238"/>
                <a:gd name="T69" fmla="*/ 0 h 9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8"/>
                <a:gd name="T106" fmla="*/ 0 h 947"/>
                <a:gd name="T107" fmla="*/ 238 w 238"/>
                <a:gd name="T108" fmla="*/ 947 h 94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1" name="Freeform 774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>
                <a:gd name="T0" fmla="*/ 0 w 203"/>
                <a:gd name="T1" fmla="*/ 0 h 799"/>
                <a:gd name="T2" fmla="*/ 0 w 203"/>
                <a:gd name="T3" fmla="*/ 0 h 799"/>
                <a:gd name="T4" fmla="*/ 0 w 203"/>
                <a:gd name="T5" fmla="*/ 0 h 799"/>
                <a:gd name="T6" fmla="*/ 0 w 203"/>
                <a:gd name="T7" fmla="*/ 0 h 799"/>
                <a:gd name="T8" fmla="*/ 0 w 203"/>
                <a:gd name="T9" fmla="*/ 0 h 799"/>
                <a:gd name="T10" fmla="*/ 0 w 203"/>
                <a:gd name="T11" fmla="*/ 0 h 799"/>
                <a:gd name="T12" fmla="*/ 0 w 203"/>
                <a:gd name="T13" fmla="*/ 0 h 799"/>
                <a:gd name="T14" fmla="*/ 0 w 203"/>
                <a:gd name="T15" fmla="*/ 0 h 799"/>
                <a:gd name="T16" fmla="*/ 0 w 203"/>
                <a:gd name="T17" fmla="*/ 0 h 799"/>
                <a:gd name="T18" fmla="*/ 0 w 203"/>
                <a:gd name="T19" fmla="*/ 0 h 799"/>
                <a:gd name="T20" fmla="*/ 0 w 203"/>
                <a:gd name="T21" fmla="*/ 0 h 799"/>
                <a:gd name="T22" fmla="*/ 0 w 203"/>
                <a:gd name="T23" fmla="*/ 0 h 799"/>
                <a:gd name="T24" fmla="*/ 0 w 203"/>
                <a:gd name="T25" fmla="*/ 0 h 799"/>
                <a:gd name="T26" fmla="*/ 0 w 203"/>
                <a:gd name="T27" fmla="*/ 0 h 799"/>
                <a:gd name="T28" fmla="*/ 0 w 203"/>
                <a:gd name="T29" fmla="*/ 0 h 799"/>
                <a:gd name="T30" fmla="*/ 0 w 203"/>
                <a:gd name="T31" fmla="*/ 0 h 799"/>
                <a:gd name="T32" fmla="*/ 0 w 203"/>
                <a:gd name="T33" fmla="*/ 0 h 799"/>
                <a:gd name="T34" fmla="*/ 0 w 203"/>
                <a:gd name="T35" fmla="*/ 1 h 799"/>
                <a:gd name="T36" fmla="*/ 0 w 203"/>
                <a:gd name="T37" fmla="*/ 1 h 799"/>
                <a:gd name="T38" fmla="*/ 0 w 203"/>
                <a:gd name="T39" fmla="*/ 1 h 799"/>
                <a:gd name="T40" fmla="*/ 0 w 203"/>
                <a:gd name="T41" fmla="*/ 1 h 799"/>
                <a:gd name="T42" fmla="*/ 0 w 203"/>
                <a:gd name="T43" fmla="*/ 1 h 799"/>
                <a:gd name="T44" fmla="*/ 0 w 203"/>
                <a:gd name="T45" fmla="*/ 1 h 799"/>
                <a:gd name="T46" fmla="*/ 0 w 203"/>
                <a:gd name="T47" fmla="*/ 1 h 799"/>
                <a:gd name="T48" fmla="*/ 0 w 203"/>
                <a:gd name="T49" fmla="*/ 1 h 799"/>
                <a:gd name="T50" fmla="*/ 0 w 203"/>
                <a:gd name="T51" fmla="*/ 1 h 799"/>
                <a:gd name="T52" fmla="*/ 0 w 203"/>
                <a:gd name="T53" fmla="*/ 1 h 799"/>
                <a:gd name="T54" fmla="*/ 0 w 203"/>
                <a:gd name="T55" fmla="*/ 1 h 799"/>
                <a:gd name="T56" fmla="*/ 0 w 203"/>
                <a:gd name="T57" fmla="*/ 1 h 799"/>
                <a:gd name="T58" fmla="*/ 0 w 203"/>
                <a:gd name="T59" fmla="*/ 1 h 799"/>
                <a:gd name="T60" fmla="*/ 0 w 203"/>
                <a:gd name="T61" fmla="*/ 1 h 799"/>
                <a:gd name="T62" fmla="*/ 0 w 203"/>
                <a:gd name="T63" fmla="*/ 1 h 799"/>
                <a:gd name="T64" fmla="*/ 0 w 203"/>
                <a:gd name="T65" fmla="*/ 1 h 799"/>
                <a:gd name="T66" fmla="*/ 0 w 203"/>
                <a:gd name="T67" fmla="*/ 1 h 799"/>
                <a:gd name="T68" fmla="*/ 0 w 203"/>
                <a:gd name="T69" fmla="*/ 0 h 7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799"/>
                <a:gd name="T107" fmla="*/ 203 w 203"/>
                <a:gd name="T108" fmla="*/ 799 h 7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2" name="Freeform 775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>
                <a:gd name="T0" fmla="*/ 0 w 171"/>
                <a:gd name="T1" fmla="*/ 0 h 650"/>
                <a:gd name="T2" fmla="*/ 0 w 171"/>
                <a:gd name="T3" fmla="*/ 0 h 650"/>
                <a:gd name="T4" fmla="*/ 0 w 171"/>
                <a:gd name="T5" fmla="*/ 0 h 650"/>
                <a:gd name="T6" fmla="*/ 0 w 171"/>
                <a:gd name="T7" fmla="*/ 0 h 650"/>
                <a:gd name="T8" fmla="*/ 0 w 171"/>
                <a:gd name="T9" fmla="*/ 0 h 650"/>
                <a:gd name="T10" fmla="*/ 0 w 171"/>
                <a:gd name="T11" fmla="*/ 0 h 650"/>
                <a:gd name="T12" fmla="*/ 0 w 171"/>
                <a:gd name="T13" fmla="*/ 0 h 650"/>
                <a:gd name="T14" fmla="*/ 0 w 171"/>
                <a:gd name="T15" fmla="*/ 0 h 650"/>
                <a:gd name="T16" fmla="*/ 0 w 171"/>
                <a:gd name="T17" fmla="*/ 0 h 650"/>
                <a:gd name="T18" fmla="*/ 0 w 171"/>
                <a:gd name="T19" fmla="*/ 0 h 650"/>
                <a:gd name="T20" fmla="*/ 0 w 171"/>
                <a:gd name="T21" fmla="*/ 0 h 650"/>
                <a:gd name="T22" fmla="*/ 0 w 171"/>
                <a:gd name="T23" fmla="*/ 0 h 650"/>
                <a:gd name="T24" fmla="*/ 0 w 171"/>
                <a:gd name="T25" fmla="*/ 0 h 650"/>
                <a:gd name="T26" fmla="*/ 0 w 171"/>
                <a:gd name="T27" fmla="*/ 0 h 650"/>
                <a:gd name="T28" fmla="*/ 0 w 171"/>
                <a:gd name="T29" fmla="*/ 0 h 650"/>
                <a:gd name="T30" fmla="*/ 0 w 171"/>
                <a:gd name="T31" fmla="*/ 0 h 650"/>
                <a:gd name="T32" fmla="*/ 0 w 171"/>
                <a:gd name="T33" fmla="*/ 0 h 650"/>
                <a:gd name="T34" fmla="*/ 0 w 171"/>
                <a:gd name="T35" fmla="*/ 1 h 650"/>
                <a:gd name="T36" fmla="*/ 0 w 171"/>
                <a:gd name="T37" fmla="*/ 1 h 650"/>
                <a:gd name="T38" fmla="*/ 0 w 171"/>
                <a:gd name="T39" fmla="*/ 1 h 650"/>
                <a:gd name="T40" fmla="*/ 0 w 171"/>
                <a:gd name="T41" fmla="*/ 1 h 650"/>
                <a:gd name="T42" fmla="*/ 0 w 171"/>
                <a:gd name="T43" fmla="*/ 1 h 650"/>
                <a:gd name="T44" fmla="*/ 0 w 171"/>
                <a:gd name="T45" fmla="*/ 1 h 650"/>
                <a:gd name="T46" fmla="*/ 0 w 171"/>
                <a:gd name="T47" fmla="*/ 1 h 650"/>
                <a:gd name="T48" fmla="*/ 0 w 171"/>
                <a:gd name="T49" fmla="*/ 1 h 650"/>
                <a:gd name="T50" fmla="*/ 0 w 171"/>
                <a:gd name="T51" fmla="*/ 1 h 650"/>
                <a:gd name="T52" fmla="*/ 0 w 171"/>
                <a:gd name="T53" fmla="*/ 1 h 650"/>
                <a:gd name="T54" fmla="*/ 0 w 171"/>
                <a:gd name="T55" fmla="*/ 1 h 650"/>
                <a:gd name="T56" fmla="*/ 0 w 171"/>
                <a:gd name="T57" fmla="*/ 1 h 650"/>
                <a:gd name="T58" fmla="*/ 0 w 171"/>
                <a:gd name="T59" fmla="*/ 1 h 650"/>
                <a:gd name="T60" fmla="*/ 0 w 171"/>
                <a:gd name="T61" fmla="*/ 1 h 650"/>
                <a:gd name="T62" fmla="*/ 0 w 171"/>
                <a:gd name="T63" fmla="*/ 1 h 650"/>
                <a:gd name="T64" fmla="*/ 0 w 171"/>
                <a:gd name="T65" fmla="*/ 1 h 650"/>
                <a:gd name="T66" fmla="*/ 0 w 171"/>
                <a:gd name="T67" fmla="*/ 1 h 650"/>
                <a:gd name="T68" fmla="*/ 0 w 171"/>
                <a:gd name="T69" fmla="*/ 0 h 6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1"/>
                <a:gd name="T106" fmla="*/ 0 h 650"/>
                <a:gd name="T107" fmla="*/ 171 w 171"/>
                <a:gd name="T108" fmla="*/ 650 h 6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3" name="Freeform 776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>
                <a:gd name="T0" fmla="*/ 0 w 138"/>
                <a:gd name="T1" fmla="*/ 0 h 502"/>
                <a:gd name="T2" fmla="*/ 0 w 138"/>
                <a:gd name="T3" fmla="*/ 0 h 502"/>
                <a:gd name="T4" fmla="*/ 0 w 138"/>
                <a:gd name="T5" fmla="*/ 0 h 502"/>
                <a:gd name="T6" fmla="*/ 0 w 138"/>
                <a:gd name="T7" fmla="*/ 0 h 502"/>
                <a:gd name="T8" fmla="*/ 0 w 138"/>
                <a:gd name="T9" fmla="*/ 0 h 502"/>
                <a:gd name="T10" fmla="*/ 0 w 138"/>
                <a:gd name="T11" fmla="*/ 0 h 502"/>
                <a:gd name="T12" fmla="*/ 0 w 138"/>
                <a:gd name="T13" fmla="*/ 0 h 502"/>
                <a:gd name="T14" fmla="*/ 0 w 138"/>
                <a:gd name="T15" fmla="*/ 0 h 502"/>
                <a:gd name="T16" fmla="*/ 0 w 138"/>
                <a:gd name="T17" fmla="*/ 0 h 502"/>
                <a:gd name="T18" fmla="*/ 0 w 138"/>
                <a:gd name="T19" fmla="*/ 1 h 502"/>
                <a:gd name="T20" fmla="*/ 0 w 138"/>
                <a:gd name="T21" fmla="*/ 1 h 502"/>
                <a:gd name="T22" fmla="*/ 0 w 138"/>
                <a:gd name="T23" fmla="*/ 1 h 502"/>
                <a:gd name="T24" fmla="*/ 0 w 138"/>
                <a:gd name="T25" fmla="*/ 1 h 502"/>
                <a:gd name="T26" fmla="*/ 0 w 138"/>
                <a:gd name="T27" fmla="*/ 1 h 502"/>
                <a:gd name="T28" fmla="*/ 0 w 138"/>
                <a:gd name="T29" fmla="*/ 1 h 502"/>
                <a:gd name="T30" fmla="*/ 0 w 138"/>
                <a:gd name="T31" fmla="*/ 1 h 502"/>
                <a:gd name="T32" fmla="*/ 0 w 138"/>
                <a:gd name="T33" fmla="*/ 1 h 502"/>
                <a:gd name="T34" fmla="*/ 0 w 138"/>
                <a:gd name="T35" fmla="*/ 1 h 502"/>
                <a:gd name="T36" fmla="*/ 0 w 138"/>
                <a:gd name="T37" fmla="*/ 0 h 5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8"/>
                <a:gd name="T58" fmla="*/ 0 h 502"/>
                <a:gd name="T59" fmla="*/ 138 w 138"/>
                <a:gd name="T60" fmla="*/ 502 h 5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4" name="Freeform 777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>
                <a:gd name="T0" fmla="*/ 0 w 104"/>
                <a:gd name="T1" fmla="*/ 0 h 353"/>
                <a:gd name="T2" fmla="*/ 0 w 104"/>
                <a:gd name="T3" fmla="*/ 0 h 353"/>
                <a:gd name="T4" fmla="*/ 0 w 104"/>
                <a:gd name="T5" fmla="*/ 0 h 353"/>
                <a:gd name="T6" fmla="*/ 0 w 104"/>
                <a:gd name="T7" fmla="*/ 0 h 353"/>
                <a:gd name="T8" fmla="*/ 0 w 104"/>
                <a:gd name="T9" fmla="*/ 0 h 353"/>
                <a:gd name="T10" fmla="*/ 0 w 104"/>
                <a:gd name="T11" fmla="*/ 0 h 353"/>
                <a:gd name="T12" fmla="*/ 0 w 104"/>
                <a:gd name="T13" fmla="*/ 0 h 353"/>
                <a:gd name="T14" fmla="*/ 0 w 104"/>
                <a:gd name="T15" fmla="*/ 0 h 353"/>
                <a:gd name="T16" fmla="*/ 0 w 104"/>
                <a:gd name="T17" fmla="*/ 0 h 353"/>
                <a:gd name="T18" fmla="*/ 0 w 104"/>
                <a:gd name="T19" fmla="*/ 1 h 353"/>
                <a:gd name="T20" fmla="*/ 0 w 104"/>
                <a:gd name="T21" fmla="*/ 1 h 353"/>
                <a:gd name="T22" fmla="*/ 0 w 104"/>
                <a:gd name="T23" fmla="*/ 1 h 353"/>
                <a:gd name="T24" fmla="*/ 0 w 104"/>
                <a:gd name="T25" fmla="*/ 1 h 353"/>
                <a:gd name="T26" fmla="*/ 0 w 104"/>
                <a:gd name="T27" fmla="*/ 0 h 353"/>
                <a:gd name="T28" fmla="*/ 0 w 104"/>
                <a:gd name="T29" fmla="*/ 0 h 353"/>
                <a:gd name="T30" fmla="*/ 0 w 104"/>
                <a:gd name="T31" fmla="*/ 0 h 353"/>
                <a:gd name="T32" fmla="*/ 0 w 104"/>
                <a:gd name="T33" fmla="*/ 0 h 353"/>
                <a:gd name="T34" fmla="*/ 0 w 104"/>
                <a:gd name="T35" fmla="*/ 0 h 353"/>
                <a:gd name="T36" fmla="*/ 0 w 104"/>
                <a:gd name="T37" fmla="*/ 0 h 3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353"/>
                <a:gd name="T59" fmla="*/ 104 w 104"/>
                <a:gd name="T60" fmla="*/ 353 h 35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5" name="Freeform 778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>
                <a:gd name="T0" fmla="*/ 0 w 72"/>
                <a:gd name="T1" fmla="*/ 0 h 204"/>
                <a:gd name="T2" fmla="*/ 0 w 72"/>
                <a:gd name="T3" fmla="*/ 0 h 204"/>
                <a:gd name="T4" fmla="*/ 0 w 72"/>
                <a:gd name="T5" fmla="*/ 0 h 204"/>
                <a:gd name="T6" fmla="*/ 0 w 72"/>
                <a:gd name="T7" fmla="*/ 0 h 204"/>
                <a:gd name="T8" fmla="*/ 0 w 72"/>
                <a:gd name="T9" fmla="*/ 0 h 204"/>
                <a:gd name="T10" fmla="*/ 0 w 72"/>
                <a:gd name="T11" fmla="*/ 0 h 204"/>
                <a:gd name="T12" fmla="*/ 0 w 72"/>
                <a:gd name="T13" fmla="*/ 0 h 204"/>
                <a:gd name="T14" fmla="*/ 0 w 72"/>
                <a:gd name="T15" fmla="*/ 0 h 204"/>
                <a:gd name="T16" fmla="*/ 0 w 72"/>
                <a:gd name="T17" fmla="*/ 0 h 204"/>
                <a:gd name="T18" fmla="*/ 0 w 72"/>
                <a:gd name="T19" fmla="*/ 0 h 204"/>
                <a:gd name="T20" fmla="*/ 0 w 72"/>
                <a:gd name="T21" fmla="*/ 0 h 204"/>
                <a:gd name="T22" fmla="*/ 0 w 72"/>
                <a:gd name="T23" fmla="*/ 0 h 204"/>
                <a:gd name="T24" fmla="*/ 0 w 72"/>
                <a:gd name="T25" fmla="*/ 0 h 204"/>
                <a:gd name="T26" fmla="*/ 0 w 72"/>
                <a:gd name="T27" fmla="*/ 0 h 204"/>
                <a:gd name="T28" fmla="*/ 0 w 72"/>
                <a:gd name="T29" fmla="*/ 0 h 204"/>
                <a:gd name="T30" fmla="*/ 0 w 72"/>
                <a:gd name="T31" fmla="*/ 0 h 204"/>
                <a:gd name="T32" fmla="*/ 0 w 72"/>
                <a:gd name="T33" fmla="*/ 0 h 204"/>
                <a:gd name="T34" fmla="*/ 0 w 72"/>
                <a:gd name="T35" fmla="*/ 0 h 204"/>
                <a:gd name="T36" fmla="*/ 0 w 72"/>
                <a:gd name="T37" fmla="*/ 0 h 2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04"/>
                <a:gd name="T59" fmla="*/ 72 w 72"/>
                <a:gd name="T60" fmla="*/ 204 h 2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6" name="Freeform 779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>
                <a:gd name="T0" fmla="*/ 0 w 104"/>
                <a:gd name="T1" fmla="*/ 0 h 104"/>
                <a:gd name="T2" fmla="*/ 0 w 104"/>
                <a:gd name="T3" fmla="*/ 0 h 104"/>
                <a:gd name="T4" fmla="*/ 0 w 104"/>
                <a:gd name="T5" fmla="*/ 0 h 104"/>
                <a:gd name="T6" fmla="*/ 0 w 104"/>
                <a:gd name="T7" fmla="*/ 0 h 104"/>
                <a:gd name="T8" fmla="*/ 0 w 104"/>
                <a:gd name="T9" fmla="*/ 0 h 104"/>
                <a:gd name="T10" fmla="*/ 0 w 104"/>
                <a:gd name="T11" fmla="*/ 0 h 104"/>
                <a:gd name="T12" fmla="*/ 0 w 104"/>
                <a:gd name="T13" fmla="*/ 0 h 104"/>
                <a:gd name="T14" fmla="*/ 0 w 104"/>
                <a:gd name="T15" fmla="*/ 0 h 104"/>
                <a:gd name="T16" fmla="*/ 0 w 104"/>
                <a:gd name="T17" fmla="*/ 0 h 104"/>
                <a:gd name="T18" fmla="*/ 0 w 104"/>
                <a:gd name="T19" fmla="*/ 0 h 104"/>
                <a:gd name="T20" fmla="*/ 0 w 104"/>
                <a:gd name="T21" fmla="*/ 0 h 104"/>
                <a:gd name="T22" fmla="*/ 0 w 104"/>
                <a:gd name="T23" fmla="*/ 0 h 104"/>
                <a:gd name="T24" fmla="*/ 0 w 104"/>
                <a:gd name="T25" fmla="*/ 0 h 104"/>
                <a:gd name="T26" fmla="*/ 0 w 104"/>
                <a:gd name="T27" fmla="*/ 0 h 104"/>
                <a:gd name="T28" fmla="*/ 0 w 104"/>
                <a:gd name="T29" fmla="*/ 0 h 104"/>
                <a:gd name="T30" fmla="*/ 0 w 104"/>
                <a:gd name="T31" fmla="*/ 0 h 104"/>
                <a:gd name="T32" fmla="*/ 0 w 104"/>
                <a:gd name="T33" fmla="*/ 0 h 104"/>
                <a:gd name="T34" fmla="*/ 0 w 104"/>
                <a:gd name="T35" fmla="*/ 0 h 104"/>
                <a:gd name="T36" fmla="*/ 0 w 104"/>
                <a:gd name="T37" fmla="*/ 0 h 104"/>
                <a:gd name="T38" fmla="*/ 0 w 104"/>
                <a:gd name="T39" fmla="*/ 0 h 104"/>
                <a:gd name="T40" fmla="*/ 0 w 104"/>
                <a:gd name="T41" fmla="*/ 0 h 104"/>
                <a:gd name="T42" fmla="*/ 0 w 104"/>
                <a:gd name="T43" fmla="*/ 0 h 104"/>
                <a:gd name="T44" fmla="*/ 0 w 104"/>
                <a:gd name="T45" fmla="*/ 0 h 104"/>
                <a:gd name="T46" fmla="*/ 0 w 104"/>
                <a:gd name="T47" fmla="*/ 0 h 104"/>
                <a:gd name="T48" fmla="*/ 0 w 104"/>
                <a:gd name="T49" fmla="*/ 0 h 104"/>
                <a:gd name="T50" fmla="*/ 0 w 104"/>
                <a:gd name="T51" fmla="*/ 0 h 104"/>
                <a:gd name="T52" fmla="*/ 0 w 104"/>
                <a:gd name="T53" fmla="*/ 0 h 104"/>
                <a:gd name="T54" fmla="*/ 0 w 104"/>
                <a:gd name="T55" fmla="*/ 0 h 104"/>
                <a:gd name="T56" fmla="*/ 0 w 104"/>
                <a:gd name="T57" fmla="*/ 0 h 104"/>
                <a:gd name="T58" fmla="*/ 0 w 104"/>
                <a:gd name="T59" fmla="*/ 0 h 104"/>
                <a:gd name="T60" fmla="*/ 0 w 104"/>
                <a:gd name="T61" fmla="*/ 0 h 104"/>
                <a:gd name="T62" fmla="*/ 0 w 104"/>
                <a:gd name="T63" fmla="*/ 0 h 104"/>
                <a:gd name="T64" fmla="*/ 0 w 104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"/>
                <a:gd name="T100" fmla="*/ 0 h 104"/>
                <a:gd name="T101" fmla="*/ 104 w 104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7" name="Freeform 780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8" name="Freeform 781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9" name="Freeform 782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>
                <a:gd name="T0" fmla="*/ 0 w 148"/>
                <a:gd name="T1" fmla="*/ 0 h 712"/>
                <a:gd name="T2" fmla="*/ 0 w 148"/>
                <a:gd name="T3" fmla="*/ 0 h 712"/>
                <a:gd name="T4" fmla="*/ 0 w 148"/>
                <a:gd name="T5" fmla="*/ 0 h 712"/>
                <a:gd name="T6" fmla="*/ 0 w 148"/>
                <a:gd name="T7" fmla="*/ 0 h 712"/>
                <a:gd name="T8" fmla="*/ 0 w 148"/>
                <a:gd name="T9" fmla="*/ 0 h 712"/>
                <a:gd name="T10" fmla="*/ 0 w 148"/>
                <a:gd name="T11" fmla="*/ 0 h 712"/>
                <a:gd name="T12" fmla="*/ 0 w 148"/>
                <a:gd name="T13" fmla="*/ 1 h 712"/>
                <a:gd name="T14" fmla="*/ 0 w 148"/>
                <a:gd name="T15" fmla="*/ 1 h 712"/>
                <a:gd name="T16" fmla="*/ 0 w 148"/>
                <a:gd name="T17" fmla="*/ 1 h 712"/>
                <a:gd name="T18" fmla="*/ 0 w 148"/>
                <a:gd name="T19" fmla="*/ 1 h 712"/>
                <a:gd name="T20" fmla="*/ 0 w 148"/>
                <a:gd name="T21" fmla="*/ 1 h 712"/>
                <a:gd name="T22" fmla="*/ 0 w 148"/>
                <a:gd name="T23" fmla="*/ 1 h 712"/>
                <a:gd name="T24" fmla="*/ 0 w 148"/>
                <a:gd name="T25" fmla="*/ 1 h 712"/>
                <a:gd name="T26" fmla="*/ 0 w 148"/>
                <a:gd name="T27" fmla="*/ 1 h 712"/>
                <a:gd name="T28" fmla="*/ 0 w 148"/>
                <a:gd name="T29" fmla="*/ 0 h 712"/>
                <a:gd name="T30" fmla="*/ 0 w 148"/>
                <a:gd name="T31" fmla="*/ 0 h 712"/>
                <a:gd name="T32" fmla="*/ 0 w 148"/>
                <a:gd name="T33" fmla="*/ 0 h 712"/>
                <a:gd name="T34" fmla="*/ 0 w 148"/>
                <a:gd name="T35" fmla="*/ 0 h 712"/>
                <a:gd name="T36" fmla="*/ 0 w 148"/>
                <a:gd name="T37" fmla="*/ 0 h 712"/>
                <a:gd name="T38" fmla="*/ 0 w 148"/>
                <a:gd name="T39" fmla="*/ 0 h 712"/>
                <a:gd name="T40" fmla="*/ 0 w 148"/>
                <a:gd name="T41" fmla="*/ 0 h 712"/>
                <a:gd name="T42" fmla="*/ 0 w 148"/>
                <a:gd name="T43" fmla="*/ 0 h 712"/>
                <a:gd name="T44" fmla="*/ 0 w 148"/>
                <a:gd name="T45" fmla="*/ 0 h 712"/>
                <a:gd name="T46" fmla="*/ 0 w 148"/>
                <a:gd name="T47" fmla="*/ 0 h 712"/>
                <a:gd name="T48" fmla="*/ 0 w 148"/>
                <a:gd name="T49" fmla="*/ 0 h 712"/>
                <a:gd name="T50" fmla="*/ 0 w 148"/>
                <a:gd name="T51" fmla="*/ 0 h 7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8"/>
                <a:gd name="T79" fmla="*/ 0 h 712"/>
                <a:gd name="T80" fmla="*/ 148 w 148"/>
                <a:gd name="T81" fmla="*/ 712 h 7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0" name="Freeform 783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>
                <a:gd name="T0" fmla="*/ 0 w 201"/>
                <a:gd name="T1" fmla="*/ 0 h 795"/>
                <a:gd name="T2" fmla="*/ 0 w 201"/>
                <a:gd name="T3" fmla="*/ 0 h 795"/>
                <a:gd name="T4" fmla="*/ 0 w 201"/>
                <a:gd name="T5" fmla="*/ 0 h 795"/>
                <a:gd name="T6" fmla="*/ 0 w 201"/>
                <a:gd name="T7" fmla="*/ 0 h 795"/>
                <a:gd name="T8" fmla="*/ 0 w 201"/>
                <a:gd name="T9" fmla="*/ 0 h 795"/>
                <a:gd name="T10" fmla="*/ 0 w 201"/>
                <a:gd name="T11" fmla="*/ 0 h 795"/>
                <a:gd name="T12" fmla="*/ 0 w 201"/>
                <a:gd name="T13" fmla="*/ 1 h 795"/>
                <a:gd name="T14" fmla="*/ 0 w 201"/>
                <a:gd name="T15" fmla="*/ 1 h 795"/>
                <a:gd name="T16" fmla="*/ 0 w 201"/>
                <a:gd name="T17" fmla="*/ 1 h 795"/>
                <a:gd name="T18" fmla="*/ 0 w 201"/>
                <a:gd name="T19" fmla="*/ 1 h 795"/>
                <a:gd name="T20" fmla="*/ 0 w 201"/>
                <a:gd name="T21" fmla="*/ 1 h 795"/>
                <a:gd name="T22" fmla="*/ 0 w 201"/>
                <a:gd name="T23" fmla="*/ 1 h 795"/>
                <a:gd name="T24" fmla="*/ 0 w 201"/>
                <a:gd name="T25" fmla="*/ 1 h 795"/>
                <a:gd name="T26" fmla="*/ 0 w 201"/>
                <a:gd name="T27" fmla="*/ 1 h 795"/>
                <a:gd name="T28" fmla="*/ 0 w 201"/>
                <a:gd name="T29" fmla="*/ 0 h 795"/>
                <a:gd name="T30" fmla="*/ 0 w 201"/>
                <a:gd name="T31" fmla="*/ 0 h 795"/>
                <a:gd name="T32" fmla="*/ 0 w 201"/>
                <a:gd name="T33" fmla="*/ 0 h 795"/>
                <a:gd name="T34" fmla="*/ 0 w 201"/>
                <a:gd name="T35" fmla="*/ 0 h 795"/>
                <a:gd name="T36" fmla="*/ 0 w 201"/>
                <a:gd name="T37" fmla="*/ 0 h 7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1"/>
                <a:gd name="T58" fmla="*/ 0 h 795"/>
                <a:gd name="T59" fmla="*/ 201 w 201"/>
                <a:gd name="T60" fmla="*/ 795 h 79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1" name="Freeform 784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>
                <a:gd name="T0" fmla="*/ 0 w 129"/>
                <a:gd name="T1" fmla="*/ 0 h 622"/>
                <a:gd name="T2" fmla="*/ 0 w 129"/>
                <a:gd name="T3" fmla="*/ 0 h 622"/>
                <a:gd name="T4" fmla="*/ 0 w 129"/>
                <a:gd name="T5" fmla="*/ 0 h 622"/>
                <a:gd name="T6" fmla="*/ 0 w 129"/>
                <a:gd name="T7" fmla="*/ 0 h 622"/>
                <a:gd name="T8" fmla="*/ 0 w 129"/>
                <a:gd name="T9" fmla="*/ 0 h 622"/>
                <a:gd name="T10" fmla="*/ 0 w 129"/>
                <a:gd name="T11" fmla="*/ 0 h 622"/>
                <a:gd name="T12" fmla="*/ 0 w 129"/>
                <a:gd name="T13" fmla="*/ 1 h 622"/>
                <a:gd name="T14" fmla="*/ 0 w 129"/>
                <a:gd name="T15" fmla="*/ 1 h 622"/>
                <a:gd name="T16" fmla="*/ 0 w 129"/>
                <a:gd name="T17" fmla="*/ 1 h 622"/>
                <a:gd name="T18" fmla="*/ 0 w 129"/>
                <a:gd name="T19" fmla="*/ 1 h 622"/>
                <a:gd name="T20" fmla="*/ 0 w 129"/>
                <a:gd name="T21" fmla="*/ 1 h 622"/>
                <a:gd name="T22" fmla="*/ 0 w 129"/>
                <a:gd name="T23" fmla="*/ 1 h 622"/>
                <a:gd name="T24" fmla="*/ 0 w 129"/>
                <a:gd name="T25" fmla="*/ 1 h 622"/>
                <a:gd name="T26" fmla="*/ 0 w 129"/>
                <a:gd name="T27" fmla="*/ 1 h 622"/>
                <a:gd name="T28" fmla="*/ 0 w 129"/>
                <a:gd name="T29" fmla="*/ 0 h 622"/>
                <a:gd name="T30" fmla="*/ 0 w 129"/>
                <a:gd name="T31" fmla="*/ 0 h 622"/>
                <a:gd name="T32" fmla="*/ 0 w 129"/>
                <a:gd name="T33" fmla="*/ 0 h 622"/>
                <a:gd name="T34" fmla="*/ 0 w 129"/>
                <a:gd name="T35" fmla="*/ 0 h 622"/>
                <a:gd name="T36" fmla="*/ 0 w 129"/>
                <a:gd name="T37" fmla="*/ 0 h 622"/>
                <a:gd name="T38" fmla="*/ 0 w 129"/>
                <a:gd name="T39" fmla="*/ 0 h 622"/>
                <a:gd name="T40" fmla="*/ 0 w 129"/>
                <a:gd name="T41" fmla="*/ 0 h 622"/>
                <a:gd name="T42" fmla="*/ 0 w 129"/>
                <a:gd name="T43" fmla="*/ 0 h 622"/>
                <a:gd name="T44" fmla="*/ 0 w 129"/>
                <a:gd name="T45" fmla="*/ 0 h 622"/>
                <a:gd name="T46" fmla="*/ 0 w 129"/>
                <a:gd name="T47" fmla="*/ 0 h 622"/>
                <a:gd name="T48" fmla="*/ 0 w 129"/>
                <a:gd name="T49" fmla="*/ 0 h 622"/>
                <a:gd name="T50" fmla="*/ 0 w 129"/>
                <a:gd name="T51" fmla="*/ 0 h 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9"/>
                <a:gd name="T79" fmla="*/ 0 h 622"/>
                <a:gd name="T80" fmla="*/ 129 w 129"/>
                <a:gd name="T81" fmla="*/ 622 h 6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2" name="Freeform 785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>
                <a:gd name="T0" fmla="*/ 0 w 110"/>
                <a:gd name="T1" fmla="*/ 0 h 531"/>
                <a:gd name="T2" fmla="*/ 0 w 110"/>
                <a:gd name="T3" fmla="*/ 0 h 531"/>
                <a:gd name="T4" fmla="*/ 0 w 110"/>
                <a:gd name="T5" fmla="*/ 0 h 531"/>
                <a:gd name="T6" fmla="*/ 0 w 110"/>
                <a:gd name="T7" fmla="*/ 0 h 531"/>
                <a:gd name="T8" fmla="*/ 0 w 110"/>
                <a:gd name="T9" fmla="*/ 0 h 531"/>
                <a:gd name="T10" fmla="*/ 0 w 110"/>
                <a:gd name="T11" fmla="*/ 0 h 531"/>
                <a:gd name="T12" fmla="*/ 0 w 110"/>
                <a:gd name="T13" fmla="*/ 0 h 531"/>
                <a:gd name="T14" fmla="*/ 0 w 110"/>
                <a:gd name="T15" fmla="*/ 1 h 531"/>
                <a:gd name="T16" fmla="*/ 0 w 110"/>
                <a:gd name="T17" fmla="*/ 1 h 531"/>
                <a:gd name="T18" fmla="*/ 0 w 110"/>
                <a:gd name="T19" fmla="*/ 1 h 531"/>
                <a:gd name="T20" fmla="*/ 0 w 110"/>
                <a:gd name="T21" fmla="*/ 1 h 531"/>
                <a:gd name="T22" fmla="*/ 0 w 110"/>
                <a:gd name="T23" fmla="*/ 1 h 531"/>
                <a:gd name="T24" fmla="*/ 0 w 110"/>
                <a:gd name="T25" fmla="*/ 1 h 531"/>
                <a:gd name="T26" fmla="*/ 0 w 110"/>
                <a:gd name="T27" fmla="*/ 0 h 531"/>
                <a:gd name="T28" fmla="*/ 0 w 110"/>
                <a:gd name="T29" fmla="*/ 0 h 531"/>
                <a:gd name="T30" fmla="*/ 0 w 110"/>
                <a:gd name="T31" fmla="*/ 0 h 531"/>
                <a:gd name="T32" fmla="*/ 0 w 110"/>
                <a:gd name="T33" fmla="*/ 0 h 531"/>
                <a:gd name="T34" fmla="*/ 0 w 110"/>
                <a:gd name="T35" fmla="*/ 0 h 531"/>
                <a:gd name="T36" fmla="*/ 0 w 110"/>
                <a:gd name="T37" fmla="*/ 0 h 531"/>
                <a:gd name="T38" fmla="*/ 0 w 110"/>
                <a:gd name="T39" fmla="*/ 0 h 531"/>
                <a:gd name="T40" fmla="*/ 0 w 110"/>
                <a:gd name="T41" fmla="*/ 0 h 531"/>
                <a:gd name="T42" fmla="*/ 0 w 110"/>
                <a:gd name="T43" fmla="*/ 0 h 531"/>
                <a:gd name="T44" fmla="*/ 0 w 110"/>
                <a:gd name="T45" fmla="*/ 0 h 531"/>
                <a:gd name="T46" fmla="*/ 0 w 110"/>
                <a:gd name="T47" fmla="*/ 0 h 531"/>
                <a:gd name="T48" fmla="*/ 0 w 110"/>
                <a:gd name="T49" fmla="*/ 0 h 531"/>
                <a:gd name="T50" fmla="*/ 0 w 110"/>
                <a:gd name="T51" fmla="*/ 0 h 53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0"/>
                <a:gd name="T79" fmla="*/ 0 h 531"/>
                <a:gd name="T80" fmla="*/ 110 w 110"/>
                <a:gd name="T81" fmla="*/ 531 h 53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3" name="Freeform 786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>
                <a:gd name="T0" fmla="*/ 0 w 92"/>
                <a:gd name="T1" fmla="*/ 0 h 438"/>
                <a:gd name="T2" fmla="*/ 0 w 92"/>
                <a:gd name="T3" fmla="*/ 0 h 438"/>
                <a:gd name="T4" fmla="*/ 0 w 92"/>
                <a:gd name="T5" fmla="*/ 0 h 438"/>
                <a:gd name="T6" fmla="*/ 0 w 92"/>
                <a:gd name="T7" fmla="*/ 0 h 438"/>
                <a:gd name="T8" fmla="*/ 0 w 92"/>
                <a:gd name="T9" fmla="*/ 0 h 438"/>
                <a:gd name="T10" fmla="*/ 0 w 92"/>
                <a:gd name="T11" fmla="*/ 0 h 438"/>
                <a:gd name="T12" fmla="*/ 0 w 92"/>
                <a:gd name="T13" fmla="*/ 0 h 438"/>
                <a:gd name="T14" fmla="*/ 0 w 92"/>
                <a:gd name="T15" fmla="*/ 0 h 438"/>
                <a:gd name="T16" fmla="*/ 0 w 92"/>
                <a:gd name="T17" fmla="*/ 1 h 438"/>
                <a:gd name="T18" fmla="*/ 0 w 92"/>
                <a:gd name="T19" fmla="*/ 1 h 438"/>
                <a:gd name="T20" fmla="*/ 0 w 92"/>
                <a:gd name="T21" fmla="*/ 1 h 438"/>
                <a:gd name="T22" fmla="*/ 0 w 92"/>
                <a:gd name="T23" fmla="*/ 1 h 438"/>
                <a:gd name="T24" fmla="*/ 0 w 92"/>
                <a:gd name="T25" fmla="*/ 0 h 438"/>
                <a:gd name="T26" fmla="*/ 0 w 92"/>
                <a:gd name="T27" fmla="*/ 0 h 438"/>
                <a:gd name="T28" fmla="*/ 0 w 92"/>
                <a:gd name="T29" fmla="*/ 0 h 438"/>
                <a:gd name="T30" fmla="*/ 0 w 92"/>
                <a:gd name="T31" fmla="*/ 0 h 438"/>
                <a:gd name="T32" fmla="*/ 0 w 92"/>
                <a:gd name="T33" fmla="*/ 0 h 438"/>
                <a:gd name="T34" fmla="*/ 0 w 92"/>
                <a:gd name="T35" fmla="*/ 0 h 438"/>
                <a:gd name="T36" fmla="*/ 0 w 92"/>
                <a:gd name="T37" fmla="*/ 0 h 438"/>
                <a:gd name="T38" fmla="*/ 0 w 92"/>
                <a:gd name="T39" fmla="*/ 0 h 438"/>
                <a:gd name="T40" fmla="*/ 0 w 92"/>
                <a:gd name="T41" fmla="*/ 0 h 438"/>
                <a:gd name="T42" fmla="*/ 0 w 92"/>
                <a:gd name="T43" fmla="*/ 0 h 438"/>
                <a:gd name="T44" fmla="*/ 0 w 92"/>
                <a:gd name="T45" fmla="*/ 0 h 438"/>
                <a:gd name="T46" fmla="*/ 0 w 92"/>
                <a:gd name="T47" fmla="*/ 0 h 438"/>
                <a:gd name="T48" fmla="*/ 0 w 92"/>
                <a:gd name="T49" fmla="*/ 0 h 438"/>
                <a:gd name="T50" fmla="*/ 0 w 92"/>
                <a:gd name="T51" fmla="*/ 0 h 4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2"/>
                <a:gd name="T79" fmla="*/ 0 h 438"/>
                <a:gd name="T80" fmla="*/ 92 w 92"/>
                <a:gd name="T81" fmla="*/ 438 h 4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4" name="Freeform 787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>
                <a:gd name="T0" fmla="*/ 0 w 73"/>
                <a:gd name="T1" fmla="*/ 0 h 347"/>
                <a:gd name="T2" fmla="*/ 0 w 73"/>
                <a:gd name="T3" fmla="*/ 0 h 347"/>
                <a:gd name="T4" fmla="*/ 0 w 73"/>
                <a:gd name="T5" fmla="*/ 0 h 347"/>
                <a:gd name="T6" fmla="*/ 0 w 73"/>
                <a:gd name="T7" fmla="*/ 0 h 347"/>
                <a:gd name="T8" fmla="*/ 0 w 73"/>
                <a:gd name="T9" fmla="*/ 0 h 347"/>
                <a:gd name="T10" fmla="*/ 0 w 73"/>
                <a:gd name="T11" fmla="*/ 0 h 347"/>
                <a:gd name="T12" fmla="*/ 0 w 73"/>
                <a:gd name="T13" fmla="*/ 0 h 347"/>
                <a:gd name="T14" fmla="*/ 0 w 73"/>
                <a:gd name="T15" fmla="*/ 0 h 347"/>
                <a:gd name="T16" fmla="*/ 0 w 73"/>
                <a:gd name="T17" fmla="*/ 0 h 347"/>
                <a:gd name="T18" fmla="*/ 0 w 73"/>
                <a:gd name="T19" fmla="*/ 0 h 347"/>
                <a:gd name="T20" fmla="*/ 0 w 73"/>
                <a:gd name="T21" fmla="*/ 0 h 347"/>
                <a:gd name="T22" fmla="*/ 0 w 73"/>
                <a:gd name="T23" fmla="*/ 0 h 347"/>
                <a:gd name="T24" fmla="*/ 0 w 73"/>
                <a:gd name="T25" fmla="*/ 0 h 347"/>
                <a:gd name="T26" fmla="*/ 0 w 73"/>
                <a:gd name="T27" fmla="*/ 0 h 347"/>
                <a:gd name="T28" fmla="*/ 0 w 73"/>
                <a:gd name="T29" fmla="*/ 0 h 347"/>
                <a:gd name="T30" fmla="*/ 0 w 73"/>
                <a:gd name="T31" fmla="*/ 0 h 347"/>
                <a:gd name="T32" fmla="*/ 0 w 73"/>
                <a:gd name="T33" fmla="*/ 0 h 347"/>
                <a:gd name="T34" fmla="*/ 0 w 73"/>
                <a:gd name="T35" fmla="*/ 0 h 347"/>
                <a:gd name="T36" fmla="*/ 0 w 73"/>
                <a:gd name="T37" fmla="*/ 0 h 347"/>
                <a:gd name="T38" fmla="*/ 0 w 73"/>
                <a:gd name="T39" fmla="*/ 0 h 347"/>
                <a:gd name="T40" fmla="*/ 0 w 73"/>
                <a:gd name="T41" fmla="*/ 0 h 347"/>
                <a:gd name="T42" fmla="*/ 0 w 73"/>
                <a:gd name="T43" fmla="*/ 0 h 347"/>
                <a:gd name="T44" fmla="*/ 0 w 73"/>
                <a:gd name="T45" fmla="*/ 0 h 347"/>
                <a:gd name="T46" fmla="*/ 0 w 73"/>
                <a:gd name="T47" fmla="*/ 0 h 347"/>
                <a:gd name="T48" fmla="*/ 0 w 73"/>
                <a:gd name="T49" fmla="*/ 0 h 347"/>
                <a:gd name="T50" fmla="*/ 0 w 73"/>
                <a:gd name="T51" fmla="*/ 0 h 3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"/>
                <a:gd name="T79" fmla="*/ 0 h 347"/>
                <a:gd name="T80" fmla="*/ 73 w 73"/>
                <a:gd name="T81" fmla="*/ 347 h 3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5" name="Freeform 788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>
                <a:gd name="T0" fmla="*/ 0 w 52"/>
                <a:gd name="T1" fmla="*/ 0 h 256"/>
                <a:gd name="T2" fmla="*/ 0 w 52"/>
                <a:gd name="T3" fmla="*/ 0 h 256"/>
                <a:gd name="T4" fmla="*/ 0 w 52"/>
                <a:gd name="T5" fmla="*/ 0 h 256"/>
                <a:gd name="T6" fmla="*/ 0 w 52"/>
                <a:gd name="T7" fmla="*/ 0 h 256"/>
                <a:gd name="T8" fmla="*/ 0 w 52"/>
                <a:gd name="T9" fmla="*/ 0 h 256"/>
                <a:gd name="T10" fmla="*/ 0 w 52"/>
                <a:gd name="T11" fmla="*/ 0 h 256"/>
                <a:gd name="T12" fmla="*/ 0 w 52"/>
                <a:gd name="T13" fmla="*/ 0 h 256"/>
                <a:gd name="T14" fmla="*/ 0 w 52"/>
                <a:gd name="T15" fmla="*/ 0 h 256"/>
                <a:gd name="T16" fmla="*/ 0 w 52"/>
                <a:gd name="T17" fmla="*/ 0 h 256"/>
                <a:gd name="T18" fmla="*/ 0 w 52"/>
                <a:gd name="T19" fmla="*/ 0 h 256"/>
                <a:gd name="T20" fmla="*/ 0 w 52"/>
                <a:gd name="T21" fmla="*/ 0 h 256"/>
                <a:gd name="T22" fmla="*/ 0 w 52"/>
                <a:gd name="T23" fmla="*/ 0 h 256"/>
                <a:gd name="T24" fmla="*/ 0 w 52"/>
                <a:gd name="T25" fmla="*/ 0 h 256"/>
                <a:gd name="T26" fmla="*/ 0 w 52"/>
                <a:gd name="T27" fmla="*/ 0 h 256"/>
                <a:gd name="T28" fmla="*/ 0 w 52"/>
                <a:gd name="T29" fmla="*/ 0 h 256"/>
                <a:gd name="T30" fmla="*/ 0 w 52"/>
                <a:gd name="T31" fmla="*/ 0 h 256"/>
                <a:gd name="T32" fmla="*/ 0 w 52"/>
                <a:gd name="T33" fmla="*/ 0 h 256"/>
                <a:gd name="T34" fmla="*/ 0 w 52"/>
                <a:gd name="T35" fmla="*/ 0 h 256"/>
                <a:gd name="T36" fmla="*/ 0 w 52"/>
                <a:gd name="T37" fmla="*/ 0 h 256"/>
                <a:gd name="T38" fmla="*/ 0 w 52"/>
                <a:gd name="T39" fmla="*/ 0 h 256"/>
                <a:gd name="T40" fmla="*/ 0 w 52"/>
                <a:gd name="T41" fmla="*/ 0 h 256"/>
                <a:gd name="T42" fmla="*/ 0 w 52"/>
                <a:gd name="T43" fmla="*/ 0 h 256"/>
                <a:gd name="T44" fmla="*/ 0 w 52"/>
                <a:gd name="T45" fmla="*/ 0 h 256"/>
                <a:gd name="T46" fmla="*/ 0 w 52"/>
                <a:gd name="T47" fmla="*/ 0 h 256"/>
                <a:gd name="T48" fmla="*/ 0 w 52"/>
                <a:gd name="T49" fmla="*/ 0 h 256"/>
                <a:gd name="T50" fmla="*/ 0 w 52"/>
                <a:gd name="T51" fmla="*/ 0 h 2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256"/>
                <a:gd name="T80" fmla="*/ 52 w 52"/>
                <a:gd name="T81" fmla="*/ 256 h 2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6" name="Freeform 789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>
                <a:gd name="T0" fmla="*/ 0 w 176"/>
                <a:gd name="T1" fmla="*/ 0 h 693"/>
                <a:gd name="T2" fmla="*/ 0 w 176"/>
                <a:gd name="T3" fmla="*/ 0 h 693"/>
                <a:gd name="T4" fmla="*/ 0 w 176"/>
                <a:gd name="T5" fmla="*/ 0 h 693"/>
                <a:gd name="T6" fmla="*/ 0 w 176"/>
                <a:gd name="T7" fmla="*/ 0 h 693"/>
                <a:gd name="T8" fmla="*/ 0 w 176"/>
                <a:gd name="T9" fmla="*/ 0 h 693"/>
                <a:gd name="T10" fmla="*/ 0 w 176"/>
                <a:gd name="T11" fmla="*/ 0 h 693"/>
                <a:gd name="T12" fmla="*/ 0 w 176"/>
                <a:gd name="T13" fmla="*/ 0 h 693"/>
                <a:gd name="T14" fmla="*/ 0 w 176"/>
                <a:gd name="T15" fmla="*/ 1 h 693"/>
                <a:gd name="T16" fmla="*/ 0 w 176"/>
                <a:gd name="T17" fmla="*/ 1 h 693"/>
                <a:gd name="T18" fmla="*/ 0 w 176"/>
                <a:gd name="T19" fmla="*/ 1 h 693"/>
                <a:gd name="T20" fmla="*/ 0 w 176"/>
                <a:gd name="T21" fmla="*/ 1 h 693"/>
                <a:gd name="T22" fmla="*/ 0 w 176"/>
                <a:gd name="T23" fmla="*/ 1 h 693"/>
                <a:gd name="T24" fmla="*/ 0 w 176"/>
                <a:gd name="T25" fmla="*/ 1 h 693"/>
                <a:gd name="T26" fmla="*/ 0 w 176"/>
                <a:gd name="T27" fmla="*/ 1 h 693"/>
                <a:gd name="T28" fmla="*/ 0 w 176"/>
                <a:gd name="T29" fmla="*/ 0 h 693"/>
                <a:gd name="T30" fmla="*/ 0 w 176"/>
                <a:gd name="T31" fmla="*/ 0 h 693"/>
                <a:gd name="T32" fmla="*/ 0 w 176"/>
                <a:gd name="T33" fmla="*/ 0 h 693"/>
                <a:gd name="T34" fmla="*/ 0 w 176"/>
                <a:gd name="T35" fmla="*/ 0 h 693"/>
                <a:gd name="T36" fmla="*/ 0 w 176"/>
                <a:gd name="T37" fmla="*/ 0 h 6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6"/>
                <a:gd name="T58" fmla="*/ 0 h 693"/>
                <a:gd name="T59" fmla="*/ 176 w 176"/>
                <a:gd name="T60" fmla="*/ 693 h 69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7" name="Freeform 790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>
                <a:gd name="T0" fmla="*/ 0 w 149"/>
                <a:gd name="T1" fmla="*/ 0 h 592"/>
                <a:gd name="T2" fmla="*/ 0 w 149"/>
                <a:gd name="T3" fmla="*/ 0 h 592"/>
                <a:gd name="T4" fmla="*/ 0 w 149"/>
                <a:gd name="T5" fmla="*/ 0 h 592"/>
                <a:gd name="T6" fmla="*/ 0 w 149"/>
                <a:gd name="T7" fmla="*/ 0 h 592"/>
                <a:gd name="T8" fmla="*/ 0 w 149"/>
                <a:gd name="T9" fmla="*/ 0 h 592"/>
                <a:gd name="T10" fmla="*/ 0 w 149"/>
                <a:gd name="T11" fmla="*/ 0 h 592"/>
                <a:gd name="T12" fmla="*/ 0 w 149"/>
                <a:gd name="T13" fmla="*/ 0 h 592"/>
                <a:gd name="T14" fmla="*/ 0 w 149"/>
                <a:gd name="T15" fmla="*/ 1 h 592"/>
                <a:gd name="T16" fmla="*/ 0 w 149"/>
                <a:gd name="T17" fmla="*/ 1 h 592"/>
                <a:gd name="T18" fmla="*/ 0 w 149"/>
                <a:gd name="T19" fmla="*/ 1 h 592"/>
                <a:gd name="T20" fmla="*/ 0 w 149"/>
                <a:gd name="T21" fmla="*/ 1 h 592"/>
                <a:gd name="T22" fmla="*/ 0 w 149"/>
                <a:gd name="T23" fmla="*/ 1 h 592"/>
                <a:gd name="T24" fmla="*/ 0 w 149"/>
                <a:gd name="T25" fmla="*/ 1 h 592"/>
                <a:gd name="T26" fmla="*/ 0 w 149"/>
                <a:gd name="T27" fmla="*/ 0 h 592"/>
                <a:gd name="T28" fmla="*/ 0 w 149"/>
                <a:gd name="T29" fmla="*/ 0 h 592"/>
                <a:gd name="T30" fmla="*/ 0 w 149"/>
                <a:gd name="T31" fmla="*/ 0 h 592"/>
                <a:gd name="T32" fmla="*/ 0 w 149"/>
                <a:gd name="T33" fmla="*/ 0 h 592"/>
                <a:gd name="T34" fmla="*/ 0 w 149"/>
                <a:gd name="T35" fmla="*/ 0 h 592"/>
                <a:gd name="T36" fmla="*/ 0 w 149"/>
                <a:gd name="T37" fmla="*/ 0 h 5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9"/>
                <a:gd name="T58" fmla="*/ 0 h 592"/>
                <a:gd name="T59" fmla="*/ 149 w 149"/>
                <a:gd name="T60" fmla="*/ 592 h 5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8" name="Freeform 791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>
                <a:gd name="T0" fmla="*/ 0 w 124"/>
                <a:gd name="T1" fmla="*/ 0 h 490"/>
                <a:gd name="T2" fmla="*/ 0 w 124"/>
                <a:gd name="T3" fmla="*/ 0 h 490"/>
                <a:gd name="T4" fmla="*/ 0 w 124"/>
                <a:gd name="T5" fmla="*/ 0 h 490"/>
                <a:gd name="T6" fmla="*/ 0 w 124"/>
                <a:gd name="T7" fmla="*/ 0 h 490"/>
                <a:gd name="T8" fmla="*/ 0 w 124"/>
                <a:gd name="T9" fmla="*/ 0 h 490"/>
                <a:gd name="T10" fmla="*/ 0 w 124"/>
                <a:gd name="T11" fmla="*/ 0 h 490"/>
                <a:gd name="T12" fmla="*/ 0 w 124"/>
                <a:gd name="T13" fmla="*/ 0 h 490"/>
                <a:gd name="T14" fmla="*/ 0 w 124"/>
                <a:gd name="T15" fmla="*/ 0 h 490"/>
                <a:gd name="T16" fmla="*/ 0 w 124"/>
                <a:gd name="T17" fmla="*/ 1 h 490"/>
                <a:gd name="T18" fmla="*/ 0 w 124"/>
                <a:gd name="T19" fmla="*/ 1 h 490"/>
                <a:gd name="T20" fmla="*/ 0 w 124"/>
                <a:gd name="T21" fmla="*/ 1 h 490"/>
                <a:gd name="T22" fmla="*/ 0 w 124"/>
                <a:gd name="T23" fmla="*/ 1 h 490"/>
                <a:gd name="T24" fmla="*/ 0 w 124"/>
                <a:gd name="T25" fmla="*/ 1 h 490"/>
                <a:gd name="T26" fmla="*/ 0 w 124"/>
                <a:gd name="T27" fmla="*/ 0 h 490"/>
                <a:gd name="T28" fmla="*/ 0 w 124"/>
                <a:gd name="T29" fmla="*/ 0 h 490"/>
                <a:gd name="T30" fmla="*/ 0 w 124"/>
                <a:gd name="T31" fmla="*/ 0 h 490"/>
                <a:gd name="T32" fmla="*/ 0 w 124"/>
                <a:gd name="T33" fmla="*/ 0 h 490"/>
                <a:gd name="T34" fmla="*/ 0 w 124"/>
                <a:gd name="T35" fmla="*/ 0 h 490"/>
                <a:gd name="T36" fmla="*/ 0 w 124"/>
                <a:gd name="T37" fmla="*/ 0 h 4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4"/>
                <a:gd name="T58" fmla="*/ 0 h 490"/>
                <a:gd name="T59" fmla="*/ 124 w 124"/>
                <a:gd name="T60" fmla="*/ 490 h 4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9" name="Freeform 792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>
                <a:gd name="T0" fmla="*/ 0 w 99"/>
                <a:gd name="T1" fmla="*/ 0 h 389"/>
                <a:gd name="T2" fmla="*/ 0 w 99"/>
                <a:gd name="T3" fmla="*/ 0 h 389"/>
                <a:gd name="T4" fmla="*/ 0 w 99"/>
                <a:gd name="T5" fmla="*/ 0 h 389"/>
                <a:gd name="T6" fmla="*/ 0 w 99"/>
                <a:gd name="T7" fmla="*/ 0 h 389"/>
                <a:gd name="T8" fmla="*/ 0 w 99"/>
                <a:gd name="T9" fmla="*/ 0 h 389"/>
                <a:gd name="T10" fmla="*/ 0 w 99"/>
                <a:gd name="T11" fmla="*/ 0 h 389"/>
                <a:gd name="T12" fmla="*/ 0 w 99"/>
                <a:gd name="T13" fmla="*/ 0 h 389"/>
                <a:gd name="T14" fmla="*/ 0 w 99"/>
                <a:gd name="T15" fmla="*/ 0 h 389"/>
                <a:gd name="T16" fmla="*/ 0 w 99"/>
                <a:gd name="T17" fmla="*/ 1 h 389"/>
                <a:gd name="T18" fmla="*/ 0 w 99"/>
                <a:gd name="T19" fmla="*/ 1 h 389"/>
                <a:gd name="T20" fmla="*/ 0 w 99"/>
                <a:gd name="T21" fmla="*/ 1 h 389"/>
                <a:gd name="T22" fmla="*/ 0 w 99"/>
                <a:gd name="T23" fmla="*/ 0 h 389"/>
                <a:gd name="T24" fmla="*/ 0 w 99"/>
                <a:gd name="T25" fmla="*/ 0 h 389"/>
                <a:gd name="T26" fmla="*/ 0 w 99"/>
                <a:gd name="T27" fmla="*/ 0 h 389"/>
                <a:gd name="T28" fmla="*/ 0 w 99"/>
                <a:gd name="T29" fmla="*/ 0 h 389"/>
                <a:gd name="T30" fmla="*/ 0 w 99"/>
                <a:gd name="T31" fmla="*/ 0 h 389"/>
                <a:gd name="T32" fmla="*/ 0 w 99"/>
                <a:gd name="T33" fmla="*/ 0 h 389"/>
                <a:gd name="T34" fmla="*/ 0 w 99"/>
                <a:gd name="T35" fmla="*/ 0 h 389"/>
                <a:gd name="T36" fmla="*/ 0 w 99"/>
                <a:gd name="T37" fmla="*/ 0 h 3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9"/>
                <a:gd name="T58" fmla="*/ 0 h 389"/>
                <a:gd name="T59" fmla="*/ 99 w 99"/>
                <a:gd name="T60" fmla="*/ 389 h 3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0" name="Freeform 793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>
                <a:gd name="T0" fmla="*/ 0 w 72"/>
                <a:gd name="T1" fmla="*/ 0 h 287"/>
                <a:gd name="T2" fmla="*/ 0 w 72"/>
                <a:gd name="T3" fmla="*/ 0 h 287"/>
                <a:gd name="T4" fmla="*/ 0 w 72"/>
                <a:gd name="T5" fmla="*/ 0 h 287"/>
                <a:gd name="T6" fmla="*/ 0 w 72"/>
                <a:gd name="T7" fmla="*/ 0 h 287"/>
                <a:gd name="T8" fmla="*/ 0 w 72"/>
                <a:gd name="T9" fmla="*/ 0 h 287"/>
                <a:gd name="T10" fmla="*/ 0 w 72"/>
                <a:gd name="T11" fmla="*/ 0 h 287"/>
                <a:gd name="T12" fmla="*/ 0 w 72"/>
                <a:gd name="T13" fmla="*/ 0 h 287"/>
                <a:gd name="T14" fmla="*/ 0 w 72"/>
                <a:gd name="T15" fmla="*/ 0 h 287"/>
                <a:gd name="T16" fmla="*/ 0 w 72"/>
                <a:gd name="T17" fmla="*/ 0 h 287"/>
                <a:gd name="T18" fmla="*/ 0 w 72"/>
                <a:gd name="T19" fmla="*/ 0 h 287"/>
                <a:gd name="T20" fmla="*/ 0 w 72"/>
                <a:gd name="T21" fmla="*/ 0 h 287"/>
                <a:gd name="T22" fmla="*/ 0 w 72"/>
                <a:gd name="T23" fmla="*/ 0 h 287"/>
                <a:gd name="T24" fmla="*/ 0 w 72"/>
                <a:gd name="T25" fmla="*/ 0 h 287"/>
                <a:gd name="T26" fmla="*/ 0 w 72"/>
                <a:gd name="T27" fmla="*/ 0 h 287"/>
                <a:gd name="T28" fmla="*/ 0 w 72"/>
                <a:gd name="T29" fmla="*/ 0 h 287"/>
                <a:gd name="T30" fmla="*/ 0 w 72"/>
                <a:gd name="T31" fmla="*/ 0 h 287"/>
                <a:gd name="T32" fmla="*/ 0 w 72"/>
                <a:gd name="T33" fmla="*/ 0 h 287"/>
                <a:gd name="T34" fmla="*/ 0 w 72"/>
                <a:gd name="T35" fmla="*/ 0 h 287"/>
                <a:gd name="T36" fmla="*/ 0 w 72"/>
                <a:gd name="T37" fmla="*/ 0 h 2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87"/>
                <a:gd name="T59" fmla="*/ 72 w 72"/>
                <a:gd name="T60" fmla="*/ 287 h 2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1" name="Rectangle 794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2" name="Freeform 795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>
                <a:gd name="T0" fmla="*/ 0 w 354"/>
                <a:gd name="T1" fmla="*/ 0 h 418"/>
                <a:gd name="T2" fmla="*/ 0 w 354"/>
                <a:gd name="T3" fmla="*/ 0 h 418"/>
                <a:gd name="T4" fmla="*/ 0 w 354"/>
                <a:gd name="T5" fmla="*/ 0 h 418"/>
                <a:gd name="T6" fmla="*/ 0 w 354"/>
                <a:gd name="T7" fmla="*/ 0 h 418"/>
                <a:gd name="T8" fmla="*/ 0 w 354"/>
                <a:gd name="T9" fmla="*/ 0 h 418"/>
                <a:gd name="T10" fmla="*/ 0 w 354"/>
                <a:gd name="T11" fmla="*/ 0 h 418"/>
                <a:gd name="T12" fmla="*/ 0 w 354"/>
                <a:gd name="T13" fmla="*/ 0 h 418"/>
                <a:gd name="T14" fmla="*/ 0 w 354"/>
                <a:gd name="T15" fmla="*/ 0 h 418"/>
                <a:gd name="T16" fmla="*/ 0 w 354"/>
                <a:gd name="T17" fmla="*/ 1 h 418"/>
                <a:gd name="T18" fmla="*/ 0 w 354"/>
                <a:gd name="T19" fmla="*/ 1 h 418"/>
                <a:gd name="T20" fmla="*/ 0 w 354"/>
                <a:gd name="T21" fmla="*/ 1 h 418"/>
                <a:gd name="T22" fmla="*/ 0 w 354"/>
                <a:gd name="T23" fmla="*/ 1 h 418"/>
                <a:gd name="T24" fmla="*/ 0 w 354"/>
                <a:gd name="T25" fmla="*/ 1 h 418"/>
                <a:gd name="T26" fmla="*/ 0 w 354"/>
                <a:gd name="T27" fmla="*/ 0 h 418"/>
                <a:gd name="T28" fmla="*/ 0 w 354"/>
                <a:gd name="T29" fmla="*/ 0 h 418"/>
                <a:gd name="T30" fmla="*/ 0 w 354"/>
                <a:gd name="T31" fmla="*/ 0 h 418"/>
                <a:gd name="T32" fmla="*/ 0 w 354"/>
                <a:gd name="T33" fmla="*/ 0 h 418"/>
                <a:gd name="T34" fmla="*/ 0 w 354"/>
                <a:gd name="T35" fmla="*/ 0 h 418"/>
                <a:gd name="T36" fmla="*/ 0 w 354"/>
                <a:gd name="T37" fmla="*/ 0 h 418"/>
                <a:gd name="T38" fmla="*/ 0 w 354"/>
                <a:gd name="T39" fmla="*/ 0 h 418"/>
                <a:gd name="T40" fmla="*/ 0 w 354"/>
                <a:gd name="T41" fmla="*/ 0 h 418"/>
                <a:gd name="T42" fmla="*/ 0 w 354"/>
                <a:gd name="T43" fmla="*/ 0 h 418"/>
                <a:gd name="T44" fmla="*/ 0 w 354"/>
                <a:gd name="T45" fmla="*/ 0 h 418"/>
                <a:gd name="T46" fmla="*/ 0 w 354"/>
                <a:gd name="T47" fmla="*/ 0 h 418"/>
                <a:gd name="T48" fmla="*/ 0 w 354"/>
                <a:gd name="T49" fmla="*/ 0 h 418"/>
                <a:gd name="T50" fmla="*/ 0 w 354"/>
                <a:gd name="T51" fmla="*/ 0 h 418"/>
                <a:gd name="T52" fmla="*/ 0 w 354"/>
                <a:gd name="T53" fmla="*/ 0 h 418"/>
                <a:gd name="T54" fmla="*/ 0 w 354"/>
                <a:gd name="T55" fmla="*/ 0 h 418"/>
                <a:gd name="T56" fmla="*/ 0 w 354"/>
                <a:gd name="T57" fmla="*/ 0 h 418"/>
                <a:gd name="T58" fmla="*/ 0 w 354"/>
                <a:gd name="T59" fmla="*/ 0 h 418"/>
                <a:gd name="T60" fmla="*/ 0 w 354"/>
                <a:gd name="T61" fmla="*/ 0 h 418"/>
                <a:gd name="T62" fmla="*/ 0 w 354"/>
                <a:gd name="T63" fmla="*/ 0 h 418"/>
                <a:gd name="T64" fmla="*/ 0 w 354"/>
                <a:gd name="T65" fmla="*/ 0 h 418"/>
                <a:gd name="T66" fmla="*/ 0 w 354"/>
                <a:gd name="T67" fmla="*/ 0 h 418"/>
                <a:gd name="T68" fmla="*/ 0 w 354"/>
                <a:gd name="T69" fmla="*/ 0 h 418"/>
                <a:gd name="T70" fmla="*/ 0 w 354"/>
                <a:gd name="T71" fmla="*/ 0 h 418"/>
                <a:gd name="T72" fmla="*/ 0 w 354"/>
                <a:gd name="T73" fmla="*/ 0 h 418"/>
                <a:gd name="T74" fmla="*/ 0 w 354"/>
                <a:gd name="T75" fmla="*/ 0 h 418"/>
                <a:gd name="T76" fmla="*/ 0 w 354"/>
                <a:gd name="T77" fmla="*/ 0 h 418"/>
                <a:gd name="T78" fmla="*/ 0 w 354"/>
                <a:gd name="T79" fmla="*/ 0 h 418"/>
                <a:gd name="T80" fmla="*/ 0 w 354"/>
                <a:gd name="T81" fmla="*/ 0 h 418"/>
                <a:gd name="T82" fmla="*/ 0 w 354"/>
                <a:gd name="T83" fmla="*/ 0 h 418"/>
                <a:gd name="T84" fmla="*/ 0 w 354"/>
                <a:gd name="T85" fmla="*/ 0 h 418"/>
                <a:gd name="T86" fmla="*/ 0 w 354"/>
                <a:gd name="T87" fmla="*/ 0 h 418"/>
                <a:gd name="T88" fmla="*/ 0 w 354"/>
                <a:gd name="T89" fmla="*/ 0 h 418"/>
                <a:gd name="T90" fmla="*/ 0 w 354"/>
                <a:gd name="T91" fmla="*/ 0 h 418"/>
                <a:gd name="T92" fmla="*/ 0 w 354"/>
                <a:gd name="T93" fmla="*/ 0 h 418"/>
                <a:gd name="T94" fmla="*/ 0 w 354"/>
                <a:gd name="T95" fmla="*/ 0 h 418"/>
                <a:gd name="T96" fmla="*/ 0 w 354"/>
                <a:gd name="T97" fmla="*/ 0 h 4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4"/>
                <a:gd name="T148" fmla="*/ 0 h 418"/>
                <a:gd name="T149" fmla="*/ 354 w 354"/>
                <a:gd name="T150" fmla="*/ 418 h 4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3" name="Freeform 796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4" name="Freeform 797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5" name="Freeform 798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>
                <a:gd name="T0" fmla="*/ 0 w 469"/>
                <a:gd name="T1" fmla="*/ 0 h 868"/>
                <a:gd name="T2" fmla="*/ 0 w 469"/>
                <a:gd name="T3" fmla="*/ 1 h 868"/>
                <a:gd name="T4" fmla="*/ 0 w 469"/>
                <a:gd name="T5" fmla="*/ 1 h 868"/>
                <a:gd name="T6" fmla="*/ 0 w 469"/>
                <a:gd name="T7" fmla="*/ 1 h 868"/>
                <a:gd name="T8" fmla="*/ 1 w 469"/>
                <a:gd name="T9" fmla="*/ 1 h 868"/>
                <a:gd name="T10" fmla="*/ 1 w 469"/>
                <a:gd name="T11" fmla="*/ 1 h 868"/>
                <a:gd name="T12" fmla="*/ 0 w 469"/>
                <a:gd name="T13" fmla="*/ 1 h 868"/>
                <a:gd name="T14" fmla="*/ 0 w 469"/>
                <a:gd name="T15" fmla="*/ 1 h 868"/>
                <a:gd name="T16" fmla="*/ 0 w 469"/>
                <a:gd name="T17" fmla="*/ 1 h 868"/>
                <a:gd name="T18" fmla="*/ 0 w 469"/>
                <a:gd name="T19" fmla="*/ 1 h 868"/>
                <a:gd name="T20" fmla="*/ 0 w 469"/>
                <a:gd name="T21" fmla="*/ 1 h 868"/>
                <a:gd name="T22" fmla="*/ 0 w 469"/>
                <a:gd name="T23" fmla="*/ 1 h 868"/>
                <a:gd name="T24" fmla="*/ 0 w 469"/>
                <a:gd name="T25" fmla="*/ 1 h 868"/>
                <a:gd name="T26" fmla="*/ 0 w 469"/>
                <a:gd name="T27" fmla="*/ 0 h 868"/>
                <a:gd name="T28" fmla="*/ 0 w 469"/>
                <a:gd name="T29" fmla="*/ 0 h 868"/>
                <a:gd name="T30" fmla="*/ 0 w 469"/>
                <a:gd name="T31" fmla="*/ 0 h 868"/>
                <a:gd name="T32" fmla="*/ 0 w 469"/>
                <a:gd name="T33" fmla="*/ 0 h 868"/>
                <a:gd name="T34" fmla="*/ 0 w 469"/>
                <a:gd name="T35" fmla="*/ 0 h 8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9"/>
                <a:gd name="T55" fmla="*/ 0 h 868"/>
                <a:gd name="T56" fmla="*/ 469 w 469"/>
                <a:gd name="T57" fmla="*/ 868 h 8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6" name="Freeform 799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>
                <a:gd name="T0" fmla="*/ 0 w 604"/>
                <a:gd name="T1" fmla="*/ 0 h 118"/>
                <a:gd name="T2" fmla="*/ 0 w 604"/>
                <a:gd name="T3" fmla="*/ 0 h 118"/>
                <a:gd name="T4" fmla="*/ 0 w 604"/>
                <a:gd name="T5" fmla="*/ 0 h 118"/>
                <a:gd name="T6" fmla="*/ 0 w 604"/>
                <a:gd name="T7" fmla="*/ 0 h 118"/>
                <a:gd name="T8" fmla="*/ 0 w 604"/>
                <a:gd name="T9" fmla="*/ 0 h 118"/>
                <a:gd name="T10" fmla="*/ 0 w 604"/>
                <a:gd name="T11" fmla="*/ 0 h 118"/>
                <a:gd name="T12" fmla="*/ 0 w 604"/>
                <a:gd name="T13" fmla="*/ 0 h 118"/>
                <a:gd name="T14" fmla="*/ 0 w 604"/>
                <a:gd name="T15" fmla="*/ 0 h 118"/>
                <a:gd name="T16" fmla="*/ 0 w 604"/>
                <a:gd name="T17" fmla="*/ 0 h 118"/>
                <a:gd name="T18" fmla="*/ 0 w 604"/>
                <a:gd name="T19" fmla="*/ 0 h 118"/>
                <a:gd name="T20" fmla="*/ 0 w 604"/>
                <a:gd name="T21" fmla="*/ 0 h 118"/>
                <a:gd name="T22" fmla="*/ 0 w 604"/>
                <a:gd name="T23" fmla="*/ 0 h 118"/>
                <a:gd name="T24" fmla="*/ 1 w 604"/>
                <a:gd name="T25" fmla="*/ 0 h 118"/>
                <a:gd name="T26" fmla="*/ 1 w 604"/>
                <a:gd name="T27" fmla="*/ 0 h 118"/>
                <a:gd name="T28" fmla="*/ 1 w 604"/>
                <a:gd name="T29" fmla="*/ 0 h 118"/>
                <a:gd name="T30" fmla="*/ 1 w 604"/>
                <a:gd name="T31" fmla="*/ 0 h 118"/>
                <a:gd name="T32" fmla="*/ 1 w 604"/>
                <a:gd name="T33" fmla="*/ 0 h 118"/>
                <a:gd name="T34" fmla="*/ 1 w 604"/>
                <a:gd name="T35" fmla="*/ 0 h 118"/>
                <a:gd name="T36" fmla="*/ 1 w 604"/>
                <a:gd name="T37" fmla="*/ 0 h 118"/>
                <a:gd name="T38" fmla="*/ 1 w 604"/>
                <a:gd name="T39" fmla="*/ 0 h 118"/>
                <a:gd name="T40" fmla="*/ 1 w 604"/>
                <a:gd name="T41" fmla="*/ 0 h 118"/>
                <a:gd name="T42" fmla="*/ 1 w 604"/>
                <a:gd name="T43" fmla="*/ 0 h 118"/>
                <a:gd name="T44" fmla="*/ 1 w 604"/>
                <a:gd name="T45" fmla="*/ 0 h 118"/>
                <a:gd name="T46" fmla="*/ 1 w 604"/>
                <a:gd name="T47" fmla="*/ 0 h 118"/>
                <a:gd name="T48" fmla="*/ 1 w 604"/>
                <a:gd name="T49" fmla="*/ 0 h 118"/>
                <a:gd name="T50" fmla="*/ 1 w 604"/>
                <a:gd name="T51" fmla="*/ 0 h 118"/>
                <a:gd name="T52" fmla="*/ 0 w 604"/>
                <a:gd name="T53" fmla="*/ 0 h 118"/>
                <a:gd name="T54" fmla="*/ 0 w 604"/>
                <a:gd name="T55" fmla="*/ 0 h 118"/>
                <a:gd name="T56" fmla="*/ 0 w 604"/>
                <a:gd name="T57" fmla="*/ 0 h 118"/>
                <a:gd name="T58" fmla="*/ 0 w 604"/>
                <a:gd name="T59" fmla="*/ 0 h 118"/>
                <a:gd name="T60" fmla="*/ 0 w 604"/>
                <a:gd name="T61" fmla="*/ 0 h 118"/>
                <a:gd name="T62" fmla="*/ 0 w 604"/>
                <a:gd name="T63" fmla="*/ 0 h 118"/>
                <a:gd name="T64" fmla="*/ 0 w 604"/>
                <a:gd name="T65" fmla="*/ 0 h 118"/>
                <a:gd name="T66" fmla="*/ 0 w 604"/>
                <a:gd name="T67" fmla="*/ 0 h 118"/>
                <a:gd name="T68" fmla="*/ 0 w 604"/>
                <a:gd name="T69" fmla="*/ 0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04"/>
                <a:gd name="T106" fmla="*/ 0 h 118"/>
                <a:gd name="T107" fmla="*/ 604 w 604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7" name="Freeform 800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>
                <a:gd name="T0" fmla="*/ 1 w 1017"/>
                <a:gd name="T1" fmla="*/ 0 h 337"/>
                <a:gd name="T2" fmla="*/ 1 w 1017"/>
                <a:gd name="T3" fmla="*/ 0 h 337"/>
                <a:gd name="T4" fmla="*/ 1 w 1017"/>
                <a:gd name="T5" fmla="*/ 0 h 337"/>
                <a:gd name="T6" fmla="*/ 1 w 1017"/>
                <a:gd name="T7" fmla="*/ 0 h 337"/>
                <a:gd name="T8" fmla="*/ 1 w 1017"/>
                <a:gd name="T9" fmla="*/ 0 h 337"/>
                <a:gd name="T10" fmla="*/ 1 w 1017"/>
                <a:gd name="T11" fmla="*/ 0 h 337"/>
                <a:gd name="T12" fmla="*/ 1 w 1017"/>
                <a:gd name="T13" fmla="*/ 0 h 337"/>
                <a:gd name="T14" fmla="*/ 1 w 1017"/>
                <a:gd name="T15" fmla="*/ 0 h 337"/>
                <a:gd name="T16" fmla="*/ 1 w 1017"/>
                <a:gd name="T17" fmla="*/ 0 h 337"/>
                <a:gd name="T18" fmla="*/ 1 w 1017"/>
                <a:gd name="T19" fmla="*/ 0 h 337"/>
                <a:gd name="T20" fmla="*/ 1 w 1017"/>
                <a:gd name="T21" fmla="*/ 0 h 337"/>
                <a:gd name="T22" fmla="*/ 1 w 1017"/>
                <a:gd name="T23" fmla="*/ 0 h 337"/>
                <a:gd name="T24" fmla="*/ 1 w 1017"/>
                <a:gd name="T25" fmla="*/ 0 h 337"/>
                <a:gd name="T26" fmla="*/ 1 w 1017"/>
                <a:gd name="T27" fmla="*/ 0 h 337"/>
                <a:gd name="T28" fmla="*/ 1 w 1017"/>
                <a:gd name="T29" fmla="*/ 0 h 337"/>
                <a:gd name="T30" fmla="*/ 1 w 1017"/>
                <a:gd name="T31" fmla="*/ 0 h 337"/>
                <a:gd name="T32" fmla="*/ 1 w 1017"/>
                <a:gd name="T33" fmla="*/ 0 h 337"/>
                <a:gd name="T34" fmla="*/ 0 w 1017"/>
                <a:gd name="T35" fmla="*/ 0 h 337"/>
                <a:gd name="T36" fmla="*/ 0 w 1017"/>
                <a:gd name="T37" fmla="*/ 0 h 337"/>
                <a:gd name="T38" fmla="*/ 1 w 1017"/>
                <a:gd name="T39" fmla="*/ 0 h 337"/>
                <a:gd name="T40" fmla="*/ 1 w 1017"/>
                <a:gd name="T41" fmla="*/ 0 h 337"/>
                <a:gd name="T42" fmla="*/ 1 w 1017"/>
                <a:gd name="T43" fmla="*/ 0 h 337"/>
                <a:gd name="T44" fmla="*/ 1 w 1017"/>
                <a:gd name="T45" fmla="*/ 0 h 337"/>
                <a:gd name="T46" fmla="*/ 1 w 1017"/>
                <a:gd name="T47" fmla="*/ 0 h 337"/>
                <a:gd name="T48" fmla="*/ 1 w 1017"/>
                <a:gd name="T49" fmla="*/ 0 h 337"/>
                <a:gd name="T50" fmla="*/ 1 w 1017"/>
                <a:gd name="T51" fmla="*/ 0 h 337"/>
                <a:gd name="T52" fmla="*/ 1 w 1017"/>
                <a:gd name="T53" fmla="*/ 0 h 337"/>
                <a:gd name="T54" fmla="*/ 1 w 1017"/>
                <a:gd name="T55" fmla="*/ 0 h 337"/>
                <a:gd name="T56" fmla="*/ 1 w 1017"/>
                <a:gd name="T57" fmla="*/ 0 h 337"/>
                <a:gd name="T58" fmla="*/ 1 w 1017"/>
                <a:gd name="T59" fmla="*/ 0 h 337"/>
                <a:gd name="T60" fmla="*/ 1 w 1017"/>
                <a:gd name="T61" fmla="*/ 0 h 337"/>
                <a:gd name="T62" fmla="*/ 1 w 1017"/>
                <a:gd name="T63" fmla="*/ 0 h 337"/>
                <a:gd name="T64" fmla="*/ 1 w 1017"/>
                <a:gd name="T65" fmla="*/ 0 h 337"/>
                <a:gd name="T66" fmla="*/ 1 w 1017"/>
                <a:gd name="T67" fmla="*/ 0 h 337"/>
                <a:gd name="T68" fmla="*/ 1 w 1017"/>
                <a:gd name="T69" fmla="*/ 0 h 337"/>
                <a:gd name="T70" fmla="*/ 1 w 1017"/>
                <a:gd name="T71" fmla="*/ 0 h 337"/>
                <a:gd name="T72" fmla="*/ 1 w 1017"/>
                <a:gd name="T73" fmla="*/ 0 h 337"/>
                <a:gd name="T74" fmla="*/ 1 w 1017"/>
                <a:gd name="T75" fmla="*/ 0 h 337"/>
                <a:gd name="T76" fmla="*/ 1 w 1017"/>
                <a:gd name="T77" fmla="*/ 0 h 33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17"/>
                <a:gd name="T118" fmla="*/ 0 h 337"/>
                <a:gd name="T119" fmla="*/ 1017 w 1017"/>
                <a:gd name="T120" fmla="*/ 337 h 33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8" name="Freeform 801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>
                <a:gd name="T0" fmla="*/ 0 w 1036"/>
                <a:gd name="T1" fmla="*/ 0 h 303"/>
                <a:gd name="T2" fmla="*/ 1 w 1036"/>
                <a:gd name="T3" fmla="*/ 0 h 303"/>
                <a:gd name="T4" fmla="*/ 1 w 1036"/>
                <a:gd name="T5" fmla="*/ 0 h 303"/>
                <a:gd name="T6" fmla="*/ 0 w 1036"/>
                <a:gd name="T7" fmla="*/ 0 h 303"/>
                <a:gd name="T8" fmla="*/ 0 w 1036"/>
                <a:gd name="T9" fmla="*/ 0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303"/>
                <a:gd name="T17" fmla="*/ 1036 w 1036"/>
                <a:gd name="T18" fmla="*/ 303 h 3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9" name="Freeform 802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>
                <a:gd name="T0" fmla="*/ 0 w 1023"/>
                <a:gd name="T1" fmla="*/ 0 h 270"/>
                <a:gd name="T2" fmla="*/ 1 w 1023"/>
                <a:gd name="T3" fmla="*/ 0 h 270"/>
                <a:gd name="T4" fmla="*/ 1 w 1023"/>
                <a:gd name="T5" fmla="*/ 0 h 270"/>
                <a:gd name="T6" fmla="*/ 0 w 1023"/>
                <a:gd name="T7" fmla="*/ 0 h 270"/>
                <a:gd name="T8" fmla="*/ 0 w 1023"/>
                <a:gd name="T9" fmla="*/ 0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3"/>
                <a:gd name="T16" fmla="*/ 0 h 270"/>
                <a:gd name="T17" fmla="*/ 1023 w 1023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0" name="Freeform 803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>
                <a:gd name="T0" fmla="*/ 0 w 1028"/>
                <a:gd name="T1" fmla="*/ 0 h 299"/>
                <a:gd name="T2" fmla="*/ 1 w 1028"/>
                <a:gd name="T3" fmla="*/ 0 h 299"/>
                <a:gd name="T4" fmla="*/ 1 w 1028"/>
                <a:gd name="T5" fmla="*/ 0 h 299"/>
                <a:gd name="T6" fmla="*/ 0 w 1028"/>
                <a:gd name="T7" fmla="*/ 0 h 299"/>
                <a:gd name="T8" fmla="*/ 0 w 1028"/>
                <a:gd name="T9" fmla="*/ 0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8"/>
                <a:gd name="T16" fmla="*/ 0 h 299"/>
                <a:gd name="T17" fmla="*/ 1028 w 1028"/>
                <a:gd name="T18" fmla="*/ 299 h 2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152" name="Line 290"/>
          <p:cNvSpPr>
            <a:spLocks noChangeShapeType="1"/>
          </p:cNvSpPr>
          <p:nvPr/>
        </p:nvSpPr>
        <p:spPr bwMode="auto">
          <a:xfrm>
            <a:off x="6651625" y="4576763"/>
            <a:ext cx="0" cy="8096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153" name="Group 806"/>
          <p:cNvGrpSpPr>
            <a:grpSpLocks/>
          </p:cNvGrpSpPr>
          <p:nvPr/>
        </p:nvGrpSpPr>
        <p:grpSpPr bwMode="auto">
          <a:xfrm>
            <a:off x="5792788" y="3178175"/>
            <a:ext cx="338137" cy="282575"/>
            <a:chOff x="3899" y="3264"/>
            <a:chExt cx="213" cy="178"/>
          </a:xfrm>
        </p:grpSpPr>
        <p:sp>
          <p:nvSpPr>
            <p:cNvPr id="43223" name="Freeform 807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>
                <a:gd name="T0" fmla="*/ 1 w 1913"/>
                <a:gd name="T1" fmla="*/ 0 h 1606"/>
                <a:gd name="T2" fmla="*/ 1 w 1913"/>
                <a:gd name="T3" fmla="*/ 0 h 1606"/>
                <a:gd name="T4" fmla="*/ 1 w 1913"/>
                <a:gd name="T5" fmla="*/ 0 h 1606"/>
                <a:gd name="T6" fmla="*/ 1 w 1913"/>
                <a:gd name="T7" fmla="*/ 0 h 1606"/>
                <a:gd name="T8" fmla="*/ 1 w 1913"/>
                <a:gd name="T9" fmla="*/ 0 h 1606"/>
                <a:gd name="T10" fmla="*/ 1 w 1913"/>
                <a:gd name="T11" fmla="*/ 0 h 1606"/>
                <a:gd name="T12" fmla="*/ 1 w 1913"/>
                <a:gd name="T13" fmla="*/ 0 h 1606"/>
                <a:gd name="T14" fmla="*/ 1 w 1913"/>
                <a:gd name="T15" fmla="*/ 0 h 1606"/>
                <a:gd name="T16" fmla="*/ 1 w 1913"/>
                <a:gd name="T17" fmla="*/ 0 h 1606"/>
                <a:gd name="T18" fmla="*/ 1 w 1913"/>
                <a:gd name="T19" fmla="*/ 0 h 1606"/>
                <a:gd name="T20" fmla="*/ 1 w 1913"/>
                <a:gd name="T21" fmla="*/ 0 h 1606"/>
                <a:gd name="T22" fmla="*/ 1 w 1913"/>
                <a:gd name="T23" fmla="*/ 0 h 1606"/>
                <a:gd name="T24" fmla="*/ 2 w 1913"/>
                <a:gd name="T25" fmla="*/ 0 h 1606"/>
                <a:gd name="T26" fmla="*/ 2 w 1913"/>
                <a:gd name="T27" fmla="*/ 0 h 1606"/>
                <a:gd name="T28" fmla="*/ 2 w 1913"/>
                <a:gd name="T29" fmla="*/ 0 h 1606"/>
                <a:gd name="T30" fmla="*/ 2 w 1913"/>
                <a:gd name="T31" fmla="*/ 0 h 1606"/>
                <a:gd name="T32" fmla="*/ 2 w 1913"/>
                <a:gd name="T33" fmla="*/ 0 h 1606"/>
                <a:gd name="T34" fmla="*/ 2 w 1913"/>
                <a:gd name="T35" fmla="*/ 0 h 1606"/>
                <a:gd name="T36" fmla="*/ 2 w 1913"/>
                <a:gd name="T37" fmla="*/ 0 h 1606"/>
                <a:gd name="T38" fmla="*/ 2 w 1913"/>
                <a:gd name="T39" fmla="*/ 0 h 1606"/>
                <a:gd name="T40" fmla="*/ 2 w 1913"/>
                <a:gd name="T41" fmla="*/ 0 h 1606"/>
                <a:gd name="T42" fmla="*/ 2 w 1913"/>
                <a:gd name="T43" fmla="*/ 1 h 1606"/>
                <a:gd name="T44" fmla="*/ 3 w 1913"/>
                <a:gd name="T45" fmla="*/ 1 h 1606"/>
                <a:gd name="T46" fmla="*/ 3 w 1913"/>
                <a:gd name="T47" fmla="*/ 2 h 1606"/>
                <a:gd name="T48" fmla="*/ 3 w 1913"/>
                <a:gd name="T49" fmla="*/ 2 h 1606"/>
                <a:gd name="T50" fmla="*/ 3 w 1913"/>
                <a:gd name="T51" fmla="*/ 2 h 1606"/>
                <a:gd name="T52" fmla="*/ 3 w 1913"/>
                <a:gd name="T53" fmla="*/ 2 h 1606"/>
                <a:gd name="T54" fmla="*/ 3 w 1913"/>
                <a:gd name="T55" fmla="*/ 2 h 1606"/>
                <a:gd name="T56" fmla="*/ 0 w 1913"/>
                <a:gd name="T57" fmla="*/ 2 h 1606"/>
                <a:gd name="T58" fmla="*/ 0 w 1913"/>
                <a:gd name="T59" fmla="*/ 2 h 1606"/>
                <a:gd name="T60" fmla="*/ 0 w 1913"/>
                <a:gd name="T61" fmla="*/ 0 h 1606"/>
                <a:gd name="T62" fmla="*/ 0 w 1913"/>
                <a:gd name="T63" fmla="*/ 0 h 1606"/>
                <a:gd name="T64" fmla="*/ 0 w 1913"/>
                <a:gd name="T65" fmla="*/ 0 h 1606"/>
                <a:gd name="T66" fmla="*/ 0 w 1913"/>
                <a:gd name="T67" fmla="*/ 0 h 1606"/>
                <a:gd name="T68" fmla="*/ 0 w 1913"/>
                <a:gd name="T69" fmla="*/ 0 h 1606"/>
                <a:gd name="T70" fmla="*/ 0 w 1913"/>
                <a:gd name="T71" fmla="*/ 0 h 1606"/>
                <a:gd name="T72" fmla="*/ 1 w 1913"/>
                <a:gd name="T73" fmla="*/ 0 h 1606"/>
                <a:gd name="T74" fmla="*/ 1 w 1913"/>
                <a:gd name="T75" fmla="*/ 0 h 1606"/>
                <a:gd name="T76" fmla="*/ 1 w 1913"/>
                <a:gd name="T77" fmla="*/ 0 h 160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13"/>
                <a:gd name="T118" fmla="*/ 0 h 1606"/>
                <a:gd name="T119" fmla="*/ 1913 w 1913"/>
                <a:gd name="T120" fmla="*/ 1606 h 160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4" name="Freeform 808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>
                <a:gd name="T0" fmla="*/ 1 w 614"/>
                <a:gd name="T1" fmla="*/ 0 h 697"/>
                <a:gd name="T2" fmla="*/ 1 w 614"/>
                <a:gd name="T3" fmla="*/ 0 h 697"/>
                <a:gd name="T4" fmla="*/ 1 w 614"/>
                <a:gd name="T5" fmla="*/ 0 h 697"/>
                <a:gd name="T6" fmla="*/ 1 w 614"/>
                <a:gd name="T7" fmla="*/ 0 h 697"/>
                <a:gd name="T8" fmla="*/ 1 w 614"/>
                <a:gd name="T9" fmla="*/ 0 h 697"/>
                <a:gd name="T10" fmla="*/ 1 w 614"/>
                <a:gd name="T11" fmla="*/ 0 h 697"/>
                <a:gd name="T12" fmla="*/ 1 w 614"/>
                <a:gd name="T13" fmla="*/ 0 h 697"/>
                <a:gd name="T14" fmla="*/ 1 w 614"/>
                <a:gd name="T15" fmla="*/ 0 h 697"/>
                <a:gd name="T16" fmla="*/ 1 w 614"/>
                <a:gd name="T17" fmla="*/ 0 h 697"/>
                <a:gd name="T18" fmla="*/ 1 w 614"/>
                <a:gd name="T19" fmla="*/ 0 h 697"/>
                <a:gd name="T20" fmla="*/ 0 w 614"/>
                <a:gd name="T21" fmla="*/ 0 h 697"/>
                <a:gd name="T22" fmla="*/ 0 w 614"/>
                <a:gd name="T23" fmla="*/ 0 h 697"/>
                <a:gd name="T24" fmla="*/ 0 w 614"/>
                <a:gd name="T25" fmla="*/ 0 h 697"/>
                <a:gd name="T26" fmla="*/ 0 w 614"/>
                <a:gd name="T27" fmla="*/ 0 h 697"/>
                <a:gd name="T28" fmla="*/ 0 w 614"/>
                <a:gd name="T29" fmla="*/ 0 h 697"/>
                <a:gd name="T30" fmla="*/ 0 w 614"/>
                <a:gd name="T31" fmla="*/ 0 h 697"/>
                <a:gd name="T32" fmla="*/ 0 w 614"/>
                <a:gd name="T33" fmla="*/ 0 h 697"/>
                <a:gd name="T34" fmla="*/ 0 w 614"/>
                <a:gd name="T35" fmla="*/ 0 h 697"/>
                <a:gd name="T36" fmla="*/ 0 w 614"/>
                <a:gd name="T37" fmla="*/ 0 h 697"/>
                <a:gd name="T38" fmla="*/ 0 w 614"/>
                <a:gd name="T39" fmla="*/ 0 h 697"/>
                <a:gd name="T40" fmla="*/ 0 w 614"/>
                <a:gd name="T41" fmla="*/ 0 h 697"/>
                <a:gd name="T42" fmla="*/ 0 w 614"/>
                <a:gd name="T43" fmla="*/ 0 h 697"/>
                <a:gd name="T44" fmla="*/ 0 w 614"/>
                <a:gd name="T45" fmla="*/ 1 h 697"/>
                <a:gd name="T46" fmla="*/ 0 w 614"/>
                <a:gd name="T47" fmla="*/ 1 h 697"/>
                <a:gd name="T48" fmla="*/ 0 w 614"/>
                <a:gd name="T49" fmla="*/ 1 h 697"/>
                <a:gd name="T50" fmla="*/ 0 w 614"/>
                <a:gd name="T51" fmla="*/ 1 h 697"/>
                <a:gd name="T52" fmla="*/ 0 w 614"/>
                <a:gd name="T53" fmla="*/ 1 h 697"/>
                <a:gd name="T54" fmla="*/ 0 w 614"/>
                <a:gd name="T55" fmla="*/ 1 h 697"/>
                <a:gd name="T56" fmla="*/ 0 w 614"/>
                <a:gd name="T57" fmla="*/ 1 h 697"/>
                <a:gd name="T58" fmla="*/ 0 w 614"/>
                <a:gd name="T59" fmla="*/ 1 h 697"/>
                <a:gd name="T60" fmla="*/ 0 w 614"/>
                <a:gd name="T61" fmla="*/ 1 h 697"/>
                <a:gd name="T62" fmla="*/ 0 w 614"/>
                <a:gd name="T63" fmla="*/ 1 h 697"/>
                <a:gd name="T64" fmla="*/ 0 w 614"/>
                <a:gd name="T65" fmla="*/ 1 h 697"/>
                <a:gd name="T66" fmla="*/ 0 w 614"/>
                <a:gd name="T67" fmla="*/ 1 h 697"/>
                <a:gd name="T68" fmla="*/ 0 w 614"/>
                <a:gd name="T69" fmla="*/ 1 h 697"/>
                <a:gd name="T70" fmla="*/ 0 w 614"/>
                <a:gd name="T71" fmla="*/ 1 h 697"/>
                <a:gd name="T72" fmla="*/ 1 w 614"/>
                <a:gd name="T73" fmla="*/ 1 h 697"/>
                <a:gd name="T74" fmla="*/ 1 w 614"/>
                <a:gd name="T75" fmla="*/ 1 h 697"/>
                <a:gd name="T76" fmla="*/ 1 w 614"/>
                <a:gd name="T77" fmla="*/ 1 h 697"/>
                <a:gd name="T78" fmla="*/ 1 w 614"/>
                <a:gd name="T79" fmla="*/ 1 h 697"/>
                <a:gd name="T80" fmla="*/ 1 w 614"/>
                <a:gd name="T81" fmla="*/ 1 h 697"/>
                <a:gd name="T82" fmla="*/ 1 w 614"/>
                <a:gd name="T83" fmla="*/ 1 h 697"/>
                <a:gd name="T84" fmla="*/ 1 w 614"/>
                <a:gd name="T85" fmla="*/ 1 h 697"/>
                <a:gd name="T86" fmla="*/ 1 w 614"/>
                <a:gd name="T87" fmla="*/ 1 h 697"/>
                <a:gd name="T88" fmla="*/ 1 w 614"/>
                <a:gd name="T89" fmla="*/ 1 h 697"/>
                <a:gd name="T90" fmla="*/ 1 w 614"/>
                <a:gd name="T91" fmla="*/ 0 h 697"/>
                <a:gd name="T92" fmla="*/ 1 w 614"/>
                <a:gd name="T93" fmla="*/ 0 h 697"/>
                <a:gd name="T94" fmla="*/ 1 w 614"/>
                <a:gd name="T95" fmla="*/ 0 h 697"/>
                <a:gd name="T96" fmla="*/ 1 w 614"/>
                <a:gd name="T97" fmla="*/ 0 h 6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4"/>
                <a:gd name="T148" fmla="*/ 0 h 697"/>
                <a:gd name="T149" fmla="*/ 614 w 614"/>
                <a:gd name="T150" fmla="*/ 697 h 69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5" name="Freeform 809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>
                <a:gd name="T0" fmla="*/ 0 w 1014"/>
                <a:gd name="T1" fmla="*/ 1 h 693"/>
                <a:gd name="T2" fmla="*/ 0 w 1014"/>
                <a:gd name="T3" fmla="*/ 1 h 693"/>
                <a:gd name="T4" fmla="*/ 1 w 1014"/>
                <a:gd name="T5" fmla="*/ 1 h 693"/>
                <a:gd name="T6" fmla="*/ 1 w 1014"/>
                <a:gd name="T7" fmla="*/ 1 h 693"/>
                <a:gd name="T8" fmla="*/ 1 w 1014"/>
                <a:gd name="T9" fmla="*/ 1 h 693"/>
                <a:gd name="T10" fmla="*/ 1 w 1014"/>
                <a:gd name="T11" fmla="*/ 1 h 693"/>
                <a:gd name="T12" fmla="*/ 1 w 1014"/>
                <a:gd name="T13" fmla="*/ 1 h 693"/>
                <a:gd name="T14" fmla="*/ 1 w 1014"/>
                <a:gd name="T15" fmla="*/ 1 h 693"/>
                <a:gd name="T16" fmla="*/ 1 w 1014"/>
                <a:gd name="T17" fmla="*/ 1 h 693"/>
                <a:gd name="T18" fmla="*/ 1 w 1014"/>
                <a:gd name="T19" fmla="*/ 1 h 693"/>
                <a:gd name="T20" fmla="*/ 1 w 1014"/>
                <a:gd name="T21" fmla="*/ 1 h 693"/>
                <a:gd name="T22" fmla="*/ 1 w 1014"/>
                <a:gd name="T23" fmla="*/ 1 h 693"/>
                <a:gd name="T24" fmla="*/ 1 w 1014"/>
                <a:gd name="T25" fmla="*/ 1 h 693"/>
                <a:gd name="T26" fmla="*/ 1 w 1014"/>
                <a:gd name="T27" fmla="*/ 1 h 693"/>
                <a:gd name="T28" fmla="*/ 1 w 1014"/>
                <a:gd name="T29" fmla="*/ 0 h 693"/>
                <a:gd name="T30" fmla="*/ 1 w 1014"/>
                <a:gd name="T31" fmla="*/ 0 h 693"/>
                <a:gd name="T32" fmla="*/ 1 w 1014"/>
                <a:gd name="T33" fmla="*/ 0 h 693"/>
                <a:gd name="T34" fmla="*/ 1 w 1014"/>
                <a:gd name="T35" fmla="*/ 0 h 693"/>
                <a:gd name="T36" fmla="*/ 1 w 1014"/>
                <a:gd name="T37" fmla="*/ 0 h 693"/>
                <a:gd name="T38" fmla="*/ 1 w 1014"/>
                <a:gd name="T39" fmla="*/ 0 h 693"/>
                <a:gd name="T40" fmla="*/ 1 w 1014"/>
                <a:gd name="T41" fmla="*/ 0 h 693"/>
                <a:gd name="T42" fmla="*/ 1 w 1014"/>
                <a:gd name="T43" fmla="*/ 0 h 693"/>
                <a:gd name="T44" fmla="*/ 1 w 1014"/>
                <a:gd name="T45" fmla="*/ 0 h 693"/>
                <a:gd name="T46" fmla="*/ 1 w 1014"/>
                <a:gd name="T47" fmla="*/ 0 h 693"/>
                <a:gd name="T48" fmla="*/ 1 w 1014"/>
                <a:gd name="T49" fmla="*/ 0 h 693"/>
                <a:gd name="T50" fmla="*/ 1 w 1014"/>
                <a:gd name="T51" fmla="*/ 0 h 693"/>
                <a:gd name="T52" fmla="*/ 1 w 1014"/>
                <a:gd name="T53" fmla="*/ 0 h 693"/>
                <a:gd name="T54" fmla="*/ 1 w 1014"/>
                <a:gd name="T55" fmla="*/ 0 h 693"/>
                <a:gd name="T56" fmla="*/ 1 w 1014"/>
                <a:gd name="T57" fmla="*/ 0 h 693"/>
                <a:gd name="T58" fmla="*/ 1 w 1014"/>
                <a:gd name="T59" fmla="*/ 0 h 693"/>
                <a:gd name="T60" fmla="*/ 1 w 1014"/>
                <a:gd name="T61" fmla="*/ 0 h 693"/>
                <a:gd name="T62" fmla="*/ 1 w 1014"/>
                <a:gd name="T63" fmla="*/ 0 h 693"/>
                <a:gd name="T64" fmla="*/ 1 w 1014"/>
                <a:gd name="T65" fmla="*/ 0 h 693"/>
                <a:gd name="T66" fmla="*/ 1 w 1014"/>
                <a:gd name="T67" fmla="*/ 1 h 693"/>
                <a:gd name="T68" fmla="*/ 1 w 1014"/>
                <a:gd name="T69" fmla="*/ 1 h 693"/>
                <a:gd name="T70" fmla="*/ 1 w 1014"/>
                <a:gd name="T71" fmla="*/ 1 h 693"/>
                <a:gd name="T72" fmla="*/ 1 w 1014"/>
                <a:gd name="T73" fmla="*/ 1 h 693"/>
                <a:gd name="T74" fmla="*/ 1 w 1014"/>
                <a:gd name="T75" fmla="*/ 1 h 693"/>
                <a:gd name="T76" fmla="*/ 1 w 1014"/>
                <a:gd name="T77" fmla="*/ 1 h 693"/>
                <a:gd name="T78" fmla="*/ 1 w 1014"/>
                <a:gd name="T79" fmla="*/ 1 h 693"/>
                <a:gd name="T80" fmla="*/ 1 w 1014"/>
                <a:gd name="T81" fmla="*/ 1 h 693"/>
                <a:gd name="T82" fmla="*/ 1 w 1014"/>
                <a:gd name="T83" fmla="*/ 1 h 693"/>
                <a:gd name="T84" fmla="*/ 1 w 1014"/>
                <a:gd name="T85" fmla="*/ 1 h 693"/>
                <a:gd name="T86" fmla="*/ 1 w 1014"/>
                <a:gd name="T87" fmla="*/ 1 h 693"/>
                <a:gd name="T88" fmla="*/ 1 w 1014"/>
                <a:gd name="T89" fmla="*/ 1 h 693"/>
                <a:gd name="T90" fmla="*/ 1 w 1014"/>
                <a:gd name="T91" fmla="*/ 1 h 693"/>
                <a:gd name="T92" fmla="*/ 1 w 1014"/>
                <a:gd name="T93" fmla="*/ 1 h 693"/>
                <a:gd name="T94" fmla="*/ 1 w 1014"/>
                <a:gd name="T95" fmla="*/ 1 h 693"/>
                <a:gd name="T96" fmla="*/ 1 w 1014"/>
                <a:gd name="T97" fmla="*/ 1 h 693"/>
                <a:gd name="T98" fmla="*/ 1 w 1014"/>
                <a:gd name="T99" fmla="*/ 1 h 693"/>
                <a:gd name="T100" fmla="*/ 1 w 1014"/>
                <a:gd name="T101" fmla="*/ 1 h 693"/>
                <a:gd name="T102" fmla="*/ 1 w 1014"/>
                <a:gd name="T103" fmla="*/ 1 h 693"/>
                <a:gd name="T104" fmla="*/ 0 w 1014"/>
                <a:gd name="T105" fmla="*/ 1 h 693"/>
                <a:gd name="T106" fmla="*/ 0 w 1014"/>
                <a:gd name="T107" fmla="*/ 1 h 6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14"/>
                <a:gd name="T163" fmla="*/ 0 h 693"/>
                <a:gd name="T164" fmla="*/ 1014 w 1014"/>
                <a:gd name="T165" fmla="*/ 693 h 6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6" name="Freeform 810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>
                <a:gd name="T0" fmla="*/ 1 w 745"/>
                <a:gd name="T1" fmla="*/ 0 h 240"/>
                <a:gd name="T2" fmla="*/ 0 w 745"/>
                <a:gd name="T3" fmla="*/ 0 h 240"/>
                <a:gd name="T4" fmla="*/ 0 w 745"/>
                <a:gd name="T5" fmla="*/ 0 h 240"/>
                <a:gd name="T6" fmla="*/ 1 w 745"/>
                <a:gd name="T7" fmla="*/ 0 h 240"/>
                <a:gd name="T8" fmla="*/ 1 w 745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5"/>
                <a:gd name="T16" fmla="*/ 0 h 240"/>
                <a:gd name="T17" fmla="*/ 745 w 745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7" name="Freeform 811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>
                <a:gd name="T0" fmla="*/ 0 w 319"/>
                <a:gd name="T1" fmla="*/ 0 h 109"/>
                <a:gd name="T2" fmla="*/ 0 w 319"/>
                <a:gd name="T3" fmla="*/ 0 h 109"/>
                <a:gd name="T4" fmla="*/ 0 w 319"/>
                <a:gd name="T5" fmla="*/ 0 h 109"/>
                <a:gd name="T6" fmla="*/ 0 w 319"/>
                <a:gd name="T7" fmla="*/ 0 h 109"/>
                <a:gd name="T8" fmla="*/ 0 w 319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109"/>
                <a:gd name="T17" fmla="*/ 319 w 319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8" name="Freeform 812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>
                <a:gd name="T0" fmla="*/ 0 w 213"/>
                <a:gd name="T1" fmla="*/ 0 h 81"/>
                <a:gd name="T2" fmla="*/ 0 w 213"/>
                <a:gd name="T3" fmla="*/ 0 h 81"/>
                <a:gd name="T4" fmla="*/ 0 w 213"/>
                <a:gd name="T5" fmla="*/ 0 h 81"/>
                <a:gd name="T6" fmla="*/ 0 w 213"/>
                <a:gd name="T7" fmla="*/ 0 h 81"/>
                <a:gd name="T8" fmla="*/ 0 w 213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81"/>
                <a:gd name="T17" fmla="*/ 213 w 21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9" name="Freeform 813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>
                <a:gd name="T0" fmla="*/ 0 w 1254"/>
                <a:gd name="T1" fmla="*/ 0 h 415"/>
                <a:gd name="T2" fmla="*/ 0 w 1254"/>
                <a:gd name="T3" fmla="*/ 0 h 415"/>
                <a:gd name="T4" fmla="*/ 0 w 1254"/>
                <a:gd name="T5" fmla="*/ 0 h 415"/>
                <a:gd name="T6" fmla="*/ 0 w 1254"/>
                <a:gd name="T7" fmla="*/ 0 h 415"/>
                <a:gd name="T8" fmla="*/ 0 w 1254"/>
                <a:gd name="T9" fmla="*/ 0 h 415"/>
                <a:gd name="T10" fmla="*/ 0 w 1254"/>
                <a:gd name="T11" fmla="*/ 0 h 415"/>
                <a:gd name="T12" fmla="*/ 0 w 1254"/>
                <a:gd name="T13" fmla="*/ 0 h 415"/>
                <a:gd name="T14" fmla="*/ 0 w 1254"/>
                <a:gd name="T15" fmla="*/ 0 h 415"/>
                <a:gd name="T16" fmla="*/ 0 w 1254"/>
                <a:gd name="T17" fmla="*/ 0 h 415"/>
                <a:gd name="T18" fmla="*/ 0 w 1254"/>
                <a:gd name="T19" fmla="*/ 0 h 415"/>
                <a:gd name="T20" fmla="*/ 0 w 1254"/>
                <a:gd name="T21" fmla="*/ 0 h 415"/>
                <a:gd name="T22" fmla="*/ 0 w 1254"/>
                <a:gd name="T23" fmla="*/ 0 h 415"/>
                <a:gd name="T24" fmla="*/ 0 w 1254"/>
                <a:gd name="T25" fmla="*/ 0 h 415"/>
                <a:gd name="T26" fmla="*/ 0 w 1254"/>
                <a:gd name="T27" fmla="*/ 0 h 415"/>
                <a:gd name="T28" fmla="*/ 0 w 1254"/>
                <a:gd name="T29" fmla="*/ 0 h 415"/>
                <a:gd name="T30" fmla="*/ 0 w 1254"/>
                <a:gd name="T31" fmla="*/ 0 h 415"/>
                <a:gd name="T32" fmla="*/ 0 w 1254"/>
                <a:gd name="T33" fmla="*/ 0 h 415"/>
                <a:gd name="T34" fmla="*/ 2 w 1254"/>
                <a:gd name="T35" fmla="*/ 0 h 415"/>
                <a:gd name="T36" fmla="*/ 2 w 1254"/>
                <a:gd name="T37" fmla="*/ 0 h 415"/>
                <a:gd name="T38" fmla="*/ 2 w 1254"/>
                <a:gd name="T39" fmla="*/ 0 h 415"/>
                <a:gd name="T40" fmla="*/ 2 w 1254"/>
                <a:gd name="T41" fmla="*/ 0 h 415"/>
                <a:gd name="T42" fmla="*/ 2 w 1254"/>
                <a:gd name="T43" fmla="*/ 0 h 415"/>
                <a:gd name="T44" fmla="*/ 2 w 1254"/>
                <a:gd name="T45" fmla="*/ 0 h 415"/>
                <a:gd name="T46" fmla="*/ 2 w 1254"/>
                <a:gd name="T47" fmla="*/ 0 h 415"/>
                <a:gd name="T48" fmla="*/ 2 w 1254"/>
                <a:gd name="T49" fmla="*/ 0 h 415"/>
                <a:gd name="T50" fmla="*/ 2 w 1254"/>
                <a:gd name="T51" fmla="*/ 0 h 415"/>
                <a:gd name="T52" fmla="*/ 2 w 1254"/>
                <a:gd name="T53" fmla="*/ 0 h 415"/>
                <a:gd name="T54" fmla="*/ 2 w 1254"/>
                <a:gd name="T55" fmla="*/ 0 h 415"/>
                <a:gd name="T56" fmla="*/ 1 w 1254"/>
                <a:gd name="T57" fmla="*/ 0 h 415"/>
                <a:gd name="T58" fmla="*/ 1 w 1254"/>
                <a:gd name="T59" fmla="*/ 1 h 415"/>
                <a:gd name="T60" fmla="*/ 1 w 1254"/>
                <a:gd name="T61" fmla="*/ 1 h 415"/>
                <a:gd name="T62" fmla="*/ 1 w 1254"/>
                <a:gd name="T63" fmla="*/ 1 h 415"/>
                <a:gd name="T64" fmla="*/ 1 w 1254"/>
                <a:gd name="T65" fmla="*/ 1 h 415"/>
                <a:gd name="T66" fmla="*/ 1 w 1254"/>
                <a:gd name="T67" fmla="*/ 1 h 415"/>
                <a:gd name="T68" fmla="*/ 0 w 1254"/>
                <a:gd name="T69" fmla="*/ 0 h 4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4"/>
                <a:gd name="T106" fmla="*/ 0 h 415"/>
                <a:gd name="T107" fmla="*/ 1254 w 1254"/>
                <a:gd name="T108" fmla="*/ 415 h 4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0" name="Freeform 814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>
                <a:gd name="T0" fmla="*/ 0 w 447"/>
                <a:gd name="T1" fmla="*/ 0 h 198"/>
                <a:gd name="T2" fmla="*/ 1 w 447"/>
                <a:gd name="T3" fmla="*/ 0 h 198"/>
                <a:gd name="T4" fmla="*/ 0 w 447"/>
                <a:gd name="T5" fmla="*/ 0 h 198"/>
                <a:gd name="T6" fmla="*/ 0 w 447"/>
                <a:gd name="T7" fmla="*/ 0 h 198"/>
                <a:gd name="T8" fmla="*/ 0 w 447"/>
                <a:gd name="T9" fmla="*/ 0 h 198"/>
                <a:gd name="T10" fmla="*/ 0 w 447"/>
                <a:gd name="T11" fmla="*/ 0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7"/>
                <a:gd name="T19" fmla="*/ 0 h 198"/>
                <a:gd name="T20" fmla="*/ 447 w 447"/>
                <a:gd name="T21" fmla="*/ 198 h 1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1" name="Freeform 815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>
                <a:gd name="T0" fmla="*/ 0 w 238"/>
                <a:gd name="T1" fmla="*/ 0 h 947"/>
                <a:gd name="T2" fmla="*/ 0 w 238"/>
                <a:gd name="T3" fmla="*/ 0 h 947"/>
                <a:gd name="T4" fmla="*/ 0 w 238"/>
                <a:gd name="T5" fmla="*/ 0 h 947"/>
                <a:gd name="T6" fmla="*/ 0 w 238"/>
                <a:gd name="T7" fmla="*/ 0 h 947"/>
                <a:gd name="T8" fmla="*/ 0 w 238"/>
                <a:gd name="T9" fmla="*/ 0 h 947"/>
                <a:gd name="T10" fmla="*/ 0 w 238"/>
                <a:gd name="T11" fmla="*/ 0 h 947"/>
                <a:gd name="T12" fmla="*/ 0 w 238"/>
                <a:gd name="T13" fmla="*/ 0 h 947"/>
                <a:gd name="T14" fmla="*/ 0 w 238"/>
                <a:gd name="T15" fmla="*/ 0 h 947"/>
                <a:gd name="T16" fmla="*/ 0 w 238"/>
                <a:gd name="T17" fmla="*/ 0 h 947"/>
                <a:gd name="T18" fmla="*/ 0 w 238"/>
                <a:gd name="T19" fmla="*/ 0 h 947"/>
                <a:gd name="T20" fmla="*/ 0 w 238"/>
                <a:gd name="T21" fmla="*/ 0 h 947"/>
                <a:gd name="T22" fmla="*/ 0 w 238"/>
                <a:gd name="T23" fmla="*/ 0 h 947"/>
                <a:gd name="T24" fmla="*/ 0 w 238"/>
                <a:gd name="T25" fmla="*/ 0 h 947"/>
                <a:gd name="T26" fmla="*/ 0 w 238"/>
                <a:gd name="T27" fmla="*/ 0 h 947"/>
                <a:gd name="T28" fmla="*/ 0 w 238"/>
                <a:gd name="T29" fmla="*/ 0 h 947"/>
                <a:gd name="T30" fmla="*/ 0 w 238"/>
                <a:gd name="T31" fmla="*/ 0 h 947"/>
                <a:gd name="T32" fmla="*/ 0 w 238"/>
                <a:gd name="T33" fmla="*/ 0 h 947"/>
                <a:gd name="T34" fmla="*/ 0 w 238"/>
                <a:gd name="T35" fmla="*/ 1 h 947"/>
                <a:gd name="T36" fmla="*/ 0 w 238"/>
                <a:gd name="T37" fmla="*/ 1 h 947"/>
                <a:gd name="T38" fmla="*/ 0 w 238"/>
                <a:gd name="T39" fmla="*/ 1 h 947"/>
                <a:gd name="T40" fmla="*/ 0 w 238"/>
                <a:gd name="T41" fmla="*/ 1 h 947"/>
                <a:gd name="T42" fmla="*/ 0 w 238"/>
                <a:gd name="T43" fmla="*/ 1 h 947"/>
                <a:gd name="T44" fmla="*/ 0 w 238"/>
                <a:gd name="T45" fmla="*/ 1 h 947"/>
                <a:gd name="T46" fmla="*/ 0 w 238"/>
                <a:gd name="T47" fmla="*/ 1 h 947"/>
                <a:gd name="T48" fmla="*/ 0 w 238"/>
                <a:gd name="T49" fmla="*/ 1 h 947"/>
                <a:gd name="T50" fmla="*/ 0 w 238"/>
                <a:gd name="T51" fmla="*/ 1 h 947"/>
                <a:gd name="T52" fmla="*/ 0 w 238"/>
                <a:gd name="T53" fmla="*/ 1 h 947"/>
                <a:gd name="T54" fmla="*/ 0 w 238"/>
                <a:gd name="T55" fmla="*/ 1 h 947"/>
                <a:gd name="T56" fmla="*/ 0 w 238"/>
                <a:gd name="T57" fmla="*/ 1 h 947"/>
                <a:gd name="T58" fmla="*/ 0 w 238"/>
                <a:gd name="T59" fmla="*/ 1 h 947"/>
                <a:gd name="T60" fmla="*/ 0 w 238"/>
                <a:gd name="T61" fmla="*/ 1 h 947"/>
                <a:gd name="T62" fmla="*/ 0 w 238"/>
                <a:gd name="T63" fmla="*/ 1 h 947"/>
                <a:gd name="T64" fmla="*/ 0 w 238"/>
                <a:gd name="T65" fmla="*/ 1 h 947"/>
                <a:gd name="T66" fmla="*/ 0 w 238"/>
                <a:gd name="T67" fmla="*/ 1 h 947"/>
                <a:gd name="T68" fmla="*/ 0 w 238"/>
                <a:gd name="T69" fmla="*/ 0 h 9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8"/>
                <a:gd name="T106" fmla="*/ 0 h 947"/>
                <a:gd name="T107" fmla="*/ 238 w 238"/>
                <a:gd name="T108" fmla="*/ 947 h 94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2" name="Freeform 816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>
                <a:gd name="T0" fmla="*/ 0 w 203"/>
                <a:gd name="T1" fmla="*/ 0 h 799"/>
                <a:gd name="T2" fmla="*/ 0 w 203"/>
                <a:gd name="T3" fmla="*/ 0 h 799"/>
                <a:gd name="T4" fmla="*/ 0 w 203"/>
                <a:gd name="T5" fmla="*/ 0 h 799"/>
                <a:gd name="T6" fmla="*/ 0 w 203"/>
                <a:gd name="T7" fmla="*/ 0 h 799"/>
                <a:gd name="T8" fmla="*/ 0 w 203"/>
                <a:gd name="T9" fmla="*/ 0 h 799"/>
                <a:gd name="T10" fmla="*/ 0 w 203"/>
                <a:gd name="T11" fmla="*/ 0 h 799"/>
                <a:gd name="T12" fmla="*/ 0 w 203"/>
                <a:gd name="T13" fmla="*/ 0 h 799"/>
                <a:gd name="T14" fmla="*/ 0 w 203"/>
                <a:gd name="T15" fmla="*/ 0 h 799"/>
                <a:gd name="T16" fmla="*/ 0 w 203"/>
                <a:gd name="T17" fmla="*/ 0 h 799"/>
                <a:gd name="T18" fmla="*/ 0 w 203"/>
                <a:gd name="T19" fmla="*/ 0 h 799"/>
                <a:gd name="T20" fmla="*/ 0 w 203"/>
                <a:gd name="T21" fmla="*/ 0 h 799"/>
                <a:gd name="T22" fmla="*/ 0 w 203"/>
                <a:gd name="T23" fmla="*/ 0 h 799"/>
                <a:gd name="T24" fmla="*/ 0 w 203"/>
                <a:gd name="T25" fmla="*/ 0 h 799"/>
                <a:gd name="T26" fmla="*/ 0 w 203"/>
                <a:gd name="T27" fmla="*/ 0 h 799"/>
                <a:gd name="T28" fmla="*/ 0 w 203"/>
                <a:gd name="T29" fmla="*/ 0 h 799"/>
                <a:gd name="T30" fmla="*/ 0 w 203"/>
                <a:gd name="T31" fmla="*/ 0 h 799"/>
                <a:gd name="T32" fmla="*/ 0 w 203"/>
                <a:gd name="T33" fmla="*/ 0 h 799"/>
                <a:gd name="T34" fmla="*/ 0 w 203"/>
                <a:gd name="T35" fmla="*/ 1 h 799"/>
                <a:gd name="T36" fmla="*/ 0 w 203"/>
                <a:gd name="T37" fmla="*/ 1 h 799"/>
                <a:gd name="T38" fmla="*/ 0 w 203"/>
                <a:gd name="T39" fmla="*/ 1 h 799"/>
                <a:gd name="T40" fmla="*/ 0 w 203"/>
                <a:gd name="T41" fmla="*/ 1 h 799"/>
                <a:gd name="T42" fmla="*/ 0 w 203"/>
                <a:gd name="T43" fmla="*/ 1 h 799"/>
                <a:gd name="T44" fmla="*/ 0 w 203"/>
                <a:gd name="T45" fmla="*/ 1 h 799"/>
                <a:gd name="T46" fmla="*/ 0 w 203"/>
                <a:gd name="T47" fmla="*/ 1 h 799"/>
                <a:gd name="T48" fmla="*/ 0 w 203"/>
                <a:gd name="T49" fmla="*/ 1 h 799"/>
                <a:gd name="T50" fmla="*/ 0 w 203"/>
                <a:gd name="T51" fmla="*/ 1 h 799"/>
                <a:gd name="T52" fmla="*/ 0 w 203"/>
                <a:gd name="T53" fmla="*/ 1 h 799"/>
                <a:gd name="T54" fmla="*/ 0 w 203"/>
                <a:gd name="T55" fmla="*/ 1 h 799"/>
                <a:gd name="T56" fmla="*/ 0 w 203"/>
                <a:gd name="T57" fmla="*/ 1 h 799"/>
                <a:gd name="T58" fmla="*/ 0 w 203"/>
                <a:gd name="T59" fmla="*/ 1 h 799"/>
                <a:gd name="T60" fmla="*/ 0 w 203"/>
                <a:gd name="T61" fmla="*/ 1 h 799"/>
                <a:gd name="T62" fmla="*/ 0 w 203"/>
                <a:gd name="T63" fmla="*/ 1 h 799"/>
                <a:gd name="T64" fmla="*/ 0 w 203"/>
                <a:gd name="T65" fmla="*/ 1 h 799"/>
                <a:gd name="T66" fmla="*/ 0 w 203"/>
                <a:gd name="T67" fmla="*/ 1 h 799"/>
                <a:gd name="T68" fmla="*/ 0 w 203"/>
                <a:gd name="T69" fmla="*/ 0 h 7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799"/>
                <a:gd name="T107" fmla="*/ 203 w 203"/>
                <a:gd name="T108" fmla="*/ 799 h 7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3" name="Freeform 817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>
                <a:gd name="T0" fmla="*/ 0 w 171"/>
                <a:gd name="T1" fmla="*/ 0 h 650"/>
                <a:gd name="T2" fmla="*/ 0 w 171"/>
                <a:gd name="T3" fmla="*/ 0 h 650"/>
                <a:gd name="T4" fmla="*/ 0 w 171"/>
                <a:gd name="T5" fmla="*/ 0 h 650"/>
                <a:gd name="T6" fmla="*/ 0 w 171"/>
                <a:gd name="T7" fmla="*/ 0 h 650"/>
                <a:gd name="T8" fmla="*/ 0 w 171"/>
                <a:gd name="T9" fmla="*/ 0 h 650"/>
                <a:gd name="T10" fmla="*/ 0 w 171"/>
                <a:gd name="T11" fmla="*/ 0 h 650"/>
                <a:gd name="T12" fmla="*/ 0 w 171"/>
                <a:gd name="T13" fmla="*/ 0 h 650"/>
                <a:gd name="T14" fmla="*/ 0 w 171"/>
                <a:gd name="T15" fmla="*/ 0 h 650"/>
                <a:gd name="T16" fmla="*/ 0 w 171"/>
                <a:gd name="T17" fmla="*/ 0 h 650"/>
                <a:gd name="T18" fmla="*/ 0 w 171"/>
                <a:gd name="T19" fmla="*/ 0 h 650"/>
                <a:gd name="T20" fmla="*/ 0 w 171"/>
                <a:gd name="T21" fmla="*/ 0 h 650"/>
                <a:gd name="T22" fmla="*/ 0 w 171"/>
                <a:gd name="T23" fmla="*/ 0 h 650"/>
                <a:gd name="T24" fmla="*/ 0 w 171"/>
                <a:gd name="T25" fmla="*/ 0 h 650"/>
                <a:gd name="T26" fmla="*/ 0 w 171"/>
                <a:gd name="T27" fmla="*/ 0 h 650"/>
                <a:gd name="T28" fmla="*/ 0 w 171"/>
                <a:gd name="T29" fmla="*/ 0 h 650"/>
                <a:gd name="T30" fmla="*/ 0 w 171"/>
                <a:gd name="T31" fmla="*/ 0 h 650"/>
                <a:gd name="T32" fmla="*/ 0 w 171"/>
                <a:gd name="T33" fmla="*/ 0 h 650"/>
                <a:gd name="T34" fmla="*/ 0 w 171"/>
                <a:gd name="T35" fmla="*/ 1 h 650"/>
                <a:gd name="T36" fmla="*/ 0 w 171"/>
                <a:gd name="T37" fmla="*/ 1 h 650"/>
                <a:gd name="T38" fmla="*/ 0 w 171"/>
                <a:gd name="T39" fmla="*/ 1 h 650"/>
                <a:gd name="T40" fmla="*/ 0 w 171"/>
                <a:gd name="T41" fmla="*/ 1 h 650"/>
                <a:gd name="T42" fmla="*/ 0 w 171"/>
                <a:gd name="T43" fmla="*/ 1 h 650"/>
                <a:gd name="T44" fmla="*/ 0 w 171"/>
                <a:gd name="T45" fmla="*/ 1 h 650"/>
                <a:gd name="T46" fmla="*/ 0 w 171"/>
                <a:gd name="T47" fmla="*/ 1 h 650"/>
                <a:gd name="T48" fmla="*/ 0 w 171"/>
                <a:gd name="T49" fmla="*/ 1 h 650"/>
                <a:gd name="T50" fmla="*/ 0 w 171"/>
                <a:gd name="T51" fmla="*/ 1 h 650"/>
                <a:gd name="T52" fmla="*/ 0 w 171"/>
                <a:gd name="T53" fmla="*/ 1 h 650"/>
                <a:gd name="T54" fmla="*/ 0 w 171"/>
                <a:gd name="T55" fmla="*/ 1 h 650"/>
                <a:gd name="T56" fmla="*/ 0 w 171"/>
                <a:gd name="T57" fmla="*/ 1 h 650"/>
                <a:gd name="T58" fmla="*/ 0 w 171"/>
                <a:gd name="T59" fmla="*/ 1 h 650"/>
                <a:gd name="T60" fmla="*/ 0 w 171"/>
                <a:gd name="T61" fmla="*/ 1 h 650"/>
                <a:gd name="T62" fmla="*/ 0 w 171"/>
                <a:gd name="T63" fmla="*/ 1 h 650"/>
                <a:gd name="T64" fmla="*/ 0 w 171"/>
                <a:gd name="T65" fmla="*/ 1 h 650"/>
                <a:gd name="T66" fmla="*/ 0 w 171"/>
                <a:gd name="T67" fmla="*/ 1 h 650"/>
                <a:gd name="T68" fmla="*/ 0 w 171"/>
                <a:gd name="T69" fmla="*/ 0 h 6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1"/>
                <a:gd name="T106" fmla="*/ 0 h 650"/>
                <a:gd name="T107" fmla="*/ 171 w 171"/>
                <a:gd name="T108" fmla="*/ 650 h 6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4" name="Freeform 818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>
                <a:gd name="T0" fmla="*/ 0 w 138"/>
                <a:gd name="T1" fmla="*/ 0 h 502"/>
                <a:gd name="T2" fmla="*/ 0 w 138"/>
                <a:gd name="T3" fmla="*/ 0 h 502"/>
                <a:gd name="T4" fmla="*/ 0 w 138"/>
                <a:gd name="T5" fmla="*/ 0 h 502"/>
                <a:gd name="T6" fmla="*/ 0 w 138"/>
                <a:gd name="T7" fmla="*/ 0 h 502"/>
                <a:gd name="T8" fmla="*/ 0 w 138"/>
                <a:gd name="T9" fmla="*/ 0 h 502"/>
                <a:gd name="T10" fmla="*/ 0 w 138"/>
                <a:gd name="T11" fmla="*/ 0 h 502"/>
                <a:gd name="T12" fmla="*/ 0 w 138"/>
                <a:gd name="T13" fmla="*/ 0 h 502"/>
                <a:gd name="T14" fmla="*/ 0 w 138"/>
                <a:gd name="T15" fmla="*/ 0 h 502"/>
                <a:gd name="T16" fmla="*/ 0 w 138"/>
                <a:gd name="T17" fmla="*/ 0 h 502"/>
                <a:gd name="T18" fmla="*/ 0 w 138"/>
                <a:gd name="T19" fmla="*/ 1 h 502"/>
                <a:gd name="T20" fmla="*/ 0 w 138"/>
                <a:gd name="T21" fmla="*/ 1 h 502"/>
                <a:gd name="T22" fmla="*/ 0 w 138"/>
                <a:gd name="T23" fmla="*/ 1 h 502"/>
                <a:gd name="T24" fmla="*/ 0 w 138"/>
                <a:gd name="T25" fmla="*/ 1 h 502"/>
                <a:gd name="T26" fmla="*/ 0 w 138"/>
                <a:gd name="T27" fmla="*/ 1 h 502"/>
                <a:gd name="T28" fmla="*/ 0 w 138"/>
                <a:gd name="T29" fmla="*/ 1 h 502"/>
                <a:gd name="T30" fmla="*/ 0 w 138"/>
                <a:gd name="T31" fmla="*/ 1 h 502"/>
                <a:gd name="T32" fmla="*/ 0 w 138"/>
                <a:gd name="T33" fmla="*/ 1 h 502"/>
                <a:gd name="T34" fmla="*/ 0 w 138"/>
                <a:gd name="T35" fmla="*/ 1 h 502"/>
                <a:gd name="T36" fmla="*/ 0 w 138"/>
                <a:gd name="T37" fmla="*/ 0 h 5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8"/>
                <a:gd name="T58" fmla="*/ 0 h 502"/>
                <a:gd name="T59" fmla="*/ 138 w 138"/>
                <a:gd name="T60" fmla="*/ 502 h 5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5" name="Freeform 819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>
                <a:gd name="T0" fmla="*/ 0 w 104"/>
                <a:gd name="T1" fmla="*/ 0 h 353"/>
                <a:gd name="T2" fmla="*/ 0 w 104"/>
                <a:gd name="T3" fmla="*/ 0 h 353"/>
                <a:gd name="T4" fmla="*/ 0 w 104"/>
                <a:gd name="T5" fmla="*/ 0 h 353"/>
                <a:gd name="T6" fmla="*/ 0 w 104"/>
                <a:gd name="T7" fmla="*/ 0 h 353"/>
                <a:gd name="T8" fmla="*/ 0 w 104"/>
                <a:gd name="T9" fmla="*/ 0 h 353"/>
                <a:gd name="T10" fmla="*/ 0 w 104"/>
                <a:gd name="T11" fmla="*/ 0 h 353"/>
                <a:gd name="T12" fmla="*/ 0 w 104"/>
                <a:gd name="T13" fmla="*/ 0 h 353"/>
                <a:gd name="T14" fmla="*/ 0 w 104"/>
                <a:gd name="T15" fmla="*/ 0 h 353"/>
                <a:gd name="T16" fmla="*/ 0 w 104"/>
                <a:gd name="T17" fmla="*/ 0 h 353"/>
                <a:gd name="T18" fmla="*/ 0 w 104"/>
                <a:gd name="T19" fmla="*/ 1 h 353"/>
                <a:gd name="T20" fmla="*/ 0 w 104"/>
                <a:gd name="T21" fmla="*/ 1 h 353"/>
                <a:gd name="T22" fmla="*/ 0 w 104"/>
                <a:gd name="T23" fmla="*/ 1 h 353"/>
                <a:gd name="T24" fmla="*/ 0 w 104"/>
                <a:gd name="T25" fmla="*/ 1 h 353"/>
                <a:gd name="T26" fmla="*/ 0 w 104"/>
                <a:gd name="T27" fmla="*/ 0 h 353"/>
                <a:gd name="T28" fmla="*/ 0 w 104"/>
                <a:gd name="T29" fmla="*/ 0 h 353"/>
                <a:gd name="T30" fmla="*/ 0 w 104"/>
                <a:gd name="T31" fmla="*/ 0 h 353"/>
                <a:gd name="T32" fmla="*/ 0 w 104"/>
                <a:gd name="T33" fmla="*/ 0 h 353"/>
                <a:gd name="T34" fmla="*/ 0 w 104"/>
                <a:gd name="T35" fmla="*/ 0 h 353"/>
                <a:gd name="T36" fmla="*/ 0 w 104"/>
                <a:gd name="T37" fmla="*/ 0 h 3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353"/>
                <a:gd name="T59" fmla="*/ 104 w 104"/>
                <a:gd name="T60" fmla="*/ 353 h 35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6" name="Freeform 820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>
                <a:gd name="T0" fmla="*/ 0 w 72"/>
                <a:gd name="T1" fmla="*/ 0 h 204"/>
                <a:gd name="T2" fmla="*/ 0 w 72"/>
                <a:gd name="T3" fmla="*/ 0 h 204"/>
                <a:gd name="T4" fmla="*/ 0 w 72"/>
                <a:gd name="T5" fmla="*/ 0 h 204"/>
                <a:gd name="T6" fmla="*/ 0 w 72"/>
                <a:gd name="T7" fmla="*/ 0 h 204"/>
                <a:gd name="T8" fmla="*/ 0 w 72"/>
                <a:gd name="T9" fmla="*/ 0 h 204"/>
                <a:gd name="T10" fmla="*/ 0 w 72"/>
                <a:gd name="T11" fmla="*/ 0 h 204"/>
                <a:gd name="T12" fmla="*/ 0 w 72"/>
                <a:gd name="T13" fmla="*/ 0 h 204"/>
                <a:gd name="T14" fmla="*/ 0 w 72"/>
                <a:gd name="T15" fmla="*/ 0 h 204"/>
                <a:gd name="T16" fmla="*/ 0 w 72"/>
                <a:gd name="T17" fmla="*/ 0 h 204"/>
                <a:gd name="T18" fmla="*/ 0 w 72"/>
                <a:gd name="T19" fmla="*/ 0 h 204"/>
                <a:gd name="T20" fmla="*/ 0 w 72"/>
                <a:gd name="T21" fmla="*/ 0 h 204"/>
                <a:gd name="T22" fmla="*/ 0 w 72"/>
                <a:gd name="T23" fmla="*/ 0 h 204"/>
                <a:gd name="T24" fmla="*/ 0 w 72"/>
                <a:gd name="T25" fmla="*/ 0 h 204"/>
                <a:gd name="T26" fmla="*/ 0 w 72"/>
                <a:gd name="T27" fmla="*/ 0 h 204"/>
                <a:gd name="T28" fmla="*/ 0 w 72"/>
                <a:gd name="T29" fmla="*/ 0 h 204"/>
                <a:gd name="T30" fmla="*/ 0 w 72"/>
                <a:gd name="T31" fmla="*/ 0 h 204"/>
                <a:gd name="T32" fmla="*/ 0 w 72"/>
                <a:gd name="T33" fmla="*/ 0 h 204"/>
                <a:gd name="T34" fmla="*/ 0 w 72"/>
                <a:gd name="T35" fmla="*/ 0 h 204"/>
                <a:gd name="T36" fmla="*/ 0 w 72"/>
                <a:gd name="T37" fmla="*/ 0 h 2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04"/>
                <a:gd name="T59" fmla="*/ 72 w 72"/>
                <a:gd name="T60" fmla="*/ 204 h 2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7" name="Freeform 821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>
                <a:gd name="T0" fmla="*/ 0 w 104"/>
                <a:gd name="T1" fmla="*/ 0 h 104"/>
                <a:gd name="T2" fmla="*/ 0 w 104"/>
                <a:gd name="T3" fmla="*/ 0 h 104"/>
                <a:gd name="T4" fmla="*/ 0 w 104"/>
                <a:gd name="T5" fmla="*/ 0 h 104"/>
                <a:gd name="T6" fmla="*/ 0 w 104"/>
                <a:gd name="T7" fmla="*/ 0 h 104"/>
                <a:gd name="T8" fmla="*/ 0 w 104"/>
                <a:gd name="T9" fmla="*/ 0 h 104"/>
                <a:gd name="T10" fmla="*/ 0 w 104"/>
                <a:gd name="T11" fmla="*/ 0 h 104"/>
                <a:gd name="T12" fmla="*/ 0 w 104"/>
                <a:gd name="T13" fmla="*/ 0 h 104"/>
                <a:gd name="T14" fmla="*/ 0 w 104"/>
                <a:gd name="T15" fmla="*/ 0 h 104"/>
                <a:gd name="T16" fmla="*/ 0 w 104"/>
                <a:gd name="T17" fmla="*/ 0 h 104"/>
                <a:gd name="T18" fmla="*/ 0 w 104"/>
                <a:gd name="T19" fmla="*/ 0 h 104"/>
                <a:gd name="T20" fmla="*/ 0 w 104"/>
                <a:gd name="T21" fmla="*/ 0 h 104"/>
                <a:gd name="T22" fmla="*/ 0 w 104"/>
                <a:gd name="T23" fmla="*/ 0 h 104"/>
                <a:gd name="T24" fmla="*/ 0 w 104"/>
                <a:gd name="T25" fmla="*/ 0 h 104"/>
                <a:gd name="T26" fmla="*/ 0 w 104"/>
                <a:gd name="T27" fmla="*/ 0 h 104"/>
                <a:gd name="T28" fmla="*/ 0 w 104"/>
                <a:gd name="T29" fmla="*/ 0 h 104"/>
                <a:gd name="T30" fmla="*/ 0 w 104"/>
                <a:gd name="T31" fmla="*/ 0 h 104"/>
                <a:gd name="T32" fmla="*/ 0 w 104"/>
                <a:gd name="T33" fmla="*/ 0 h 104"/>
                <a:gd name="T34" fmla="*/ 0 w 104"/>
                <a:gd name="T35" fmla="*/ 0 h 104"/>
                <a:gd name="T36" fmla="*/ 0 w 104"/>
                <a:gd name="T37" fmla="*/ 0 h 104"/>
                <a:gd name="T38" fmla="*/ 0 w 104"/>
                <a:gd name="T39" fmla="*/ 0 h 104"/>
                <a:gd name="T40" fmla="*/ 0 w 104"/>
                <a:gd name="T41" fmla="*/ 0 h 104"/>
                <a:gd name="T42" fmla="*/ 0 w 104"/>
                <a:gd name="T43" fmla="*/ 0 h 104"/>
                <a:gd name="T44" fmla="*/ 0 w 104"/>
                <a:gd name="T45" fmla="*/ 0 h 104"/>
                <a:gd name="T46" fmla="*/ 0 w 104"/>
                <a:gd name="T47" fmla="*/ 0 h 104"/>
                <a:gd name="T48" fmla="*/ 0 w 104"/>
                <a:gd name="T49" fmla="*/ 0 h 104"/>
                <a:gd name="T50" fmla="*/ 0 w 104"/>
                <a:gd name="T51" fmla="*/ 0 h 104"/>
                <a:gd name="T52" fmla="*/ 0 w 104"/>
                <a:gd name="T53" fmla="*/ 0 h 104"/>
                <a:gd name="T54" fmla="*/ 0 w 104"/>
                <a:gd name="T55" fmla="*/ 0 h 104"/>
                <a:gd name="T56" fmla="*/ 0 w 104"/>
                <a:gd name="T57" fmla="*/ 0 h 104"/>
                <a:gd name="T58" fmla="*/ 0 w 104"/>
                <a:gd name="T59" fmla="*/ 0 h 104"/>
                <a:gd name="T60" fmla="*/ 0 w 104"/>
                <a:gd name="T61" fmla="*/ 0 h 104"/>
                <a:gd name="T62" fmla="*/ 0 w 104"/>
                <a:gd name="T63" fmla="*/ 0 h 104"/>
                <a:gd name="T64" fmla="*/ 0 w 104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"/>
                <a:gd name="T100" fmla="*/ 0 h 104"/>
                <a:gd name="T101" fmla="*/ 104 w 104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8" name="Freeform 822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9" name="Freeform 823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>
                <a:gd name="T0" fmla="*/ 0 w 52"/>
                <a:gd name="T1" fmla="*/ 0 h 52"/>
                <a:gd name="T2" fmla="*/ 0 w 52"/>
                <a:gd name="T3" fmla="*/ 0 h 52"/>
                <a:gd name="T4" fmla="*/ 0 w 52"/>
                <a:gd name="T5" fmla="*/ 0 h 52"/>
                <a:gd name="T6" fmla="*/ 0 w 52"/>
                <a:gd name="T7" fmla="*/ 0 h 52"/>
                <a:gd name="T8" fmla="*/ 0 w 52"/>
                <a:gd name="T9" fmla="*/ 0 h 52"/>
                <a:gd name="T10" fmla="*/ 0 w 52"/>
                <a:gd name="T11" fmla="*/ 0 h 52"/>
                <a:gd name="T12" fmla="*/ 0 w 52"/>
                <a:gd name="T13" fmla="*/ 0 h 52"/>
                <a:gd name="T14" fmla="*/ 0 w 52"/>
                <a:gd name="T15" fmla="*/ 0 h 52"/>
                <a:gd name="T16" fmla="*/ 0 w 52"/>
                <a:gd name="T17" fmla="*/ 0 h 52"/>
                <a:gd name="T18" fmla="*/ 0 w 52"/>
                <a:gd name="T19" fmla="*/ 0 h 52"/>
                <a:gd name="T20" fmla="*/ 0 w 52"/>
                <a:gd name="T21" fmla="*/ 0 h 52"/>
                <a:gd name="T22" fmla="*/ 0 w 52"/>
                <a:gd name="T23" fmla="*/ 0 h 52"/>
                <a:gd name="T24" fmla="*/ 0 w 52"/>
                <a:gd name="T25" fmla="*/ 0 h 52"/>
                <a:gd name="T26" fmla="*/ 0 w 52"/>
                <a:gd name="T27" fmla="*/ 0 h 52"/>
                <a:gd name="T28" fmla="*/ 0 w 52"/>
                <a:gd name="T29" fmla="*/ 0 h 52"/>
                <a:gd name="T30" fmla="*/ 0 w 52"/>
                <a:gd name="T31" fmla="*/ 0 h 52"/>
                <a:gd name="T32" fmla="*/ 0 w 52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2"/>
                <a:gd name="T53" fmla="*/ 52 w 5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0" name="Freeform 824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>
                <a:gd name="T0" fmla="*/ 0 w 148"/>
                <a:gd name="T1" fmla="*/ 0 h 712"/>
                <a:gd name="T2" fmla="*/ 0 w 148"/>
                <a:gd name="T3" fmla="*/ 0 h 712"/>
                <a:gd name="T4" fmla="*/ 0 w 148"/>
                <a:gd name="T5" fmla="*/ 0 h 712"/>
                <a:gd name="T6" fmla="*/ 0 w 148"/>
                <a:gd name="T7" fmla="*/ 0 h 712"/>
                <a:gd name="T8" fmla="*/ 0 w 148"/>
                <a:gd name="T9" fmla="*/ 0 h 712"/>
                <a:gd name="T10" fmla="*/ 0 w 148"/>
                <a:gd name="T11" fmla="*/ 0 h 712"/>
                <a:gd name="T12" fmla="*/ 0 w 148"/>
                <a:gd name="T13" fmla="*/ 1 h 712"/>
                <a:gd name="T14" fmla="*/ 0 w 148"/>
                <a:gd name="T15" fmla="*/ 1 h 712"/>
                <a:gd name="T16" fmla="*/ 0 w 148"/>
                <a:gd name="T17" fmla="*/ 1 h 712"/>
                <a:gd name="T18" fmla="*/ 0 w 148"/>
                <a:gd name="T19" fmla="*/ 1 h 712"/>
                <a:gd name="T20" fmla="*/ 0 w 148"/>
                <a:gd name="T21" fmla="*/ 1 h 712"/>
                <a:gd name="T22" fmla="*/ 0 w 148"/>
                <a:gd name="T23" fmla="*/ 1 h 712"/>
                <a:gd name="T24" fmla="*/ 0 w 148"/>
                <a:gd name="T25" fmla="*/ 1 h 712"/>
                <a:gd name="T26" fmla="*/ 0 w 148"/>
                <a:gd name="T27" fmla="*/ 1 h 712"/>
                <a:gd name="T28" fmla="*/ 0 w 148"/>
                <a:gd name="T29" fmla="*/ 0 h 712"/>
                <a:gd name="T30" fmla="*/ 0 w 148"/>
                <a:gd name="T31" fmla="*/ 0 h 712"/>
                <a:gd name="T32" fmla="*/ 0 w 148"/>
                <a:gd name="T33" fmla="*/ 0 h 712"/>
                <a:gd name="T34" fmla="*/ 0 w 148"/>
                <a:gd name="T35" fmla="*/ 0 h 712"/>
                <a:gd name="T36" fmla="*/ 0 w 148"/>
                <a:gd name="T37" fmla="*/ 0 h 712"/>
                <a:gd name="T38" fmla="*/ 0 w 148"/>
                <a:gd name="T39" fmla="*/ 0 h 712"/>
                <a:gd name="T40" fmla="*/ 0 w 148"/>
                <a:gd name="T41" fmla="*/ 0 h 712"/>
                <a:gd name="T42" fmla="*/ 0 w 148"/>
                <a:gd name="T43" fmla="*/ 0 h 712"/>
                <a:gd name="T44" fmla="*/ 0 w 148"/>
                <a:gd name="T45" fmla="*/ 0 h 712"/>
                <a:gd name="T46" fmla="*/ 0 w 148"/>
                <a:gd name="T47" fmla="*/ 0 h 712"/>
                <a:gd name="T48" fmla="*/ 0 w 148"/>
                <a:gd name="T49" fmla="*/ 0 h 712"/>
                <a:gd name="T50" fmla="*/ 0 w 148"/>
                <a:gd name="T51" fmla="*/ 0 h 7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8"/>
                <a:gd name="T79" fmla="*/ 0 h 712"/>
                <a:gd name="T80" fmla="*/ 148 w 148"/>
                <a:gd name="T81" fmla="*/ 712 h 7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1" name="Freeform 825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>
                <a:gd name="T0" fmla="*/ 0 w 201"/>
                <a:gd name="T1" fmla="*/ 0 h 795"/>
                <a:gd name="T2" fmla="*/ 0 w 201"/>
                <a:gd name="T3" fmla="*/ 0 h 795"/>
                <a:gd name="T4" fmla="*/ 0 w 201"/>
                <a:gd name="T5" fmla="*/ 0 h 795"/>
                <a:gd name="T6" fmla="*/ 0 w 201"/>
                <a:gd name="T7" fmla="*/ 0 h 795"/>
                <a:gd name="T8" fmla="*/ 0 w 201"/>
                <a:gd name="T9" fmla="*/ 0 h 795"/>
                <a:gd name="T10" fmla="*/ 0 w 201"/>
                <a:gd name="T11" fmla="*/ 0 h 795"/>
                <a:gd name="T12" fmla="*/ 0 w 201"/>
                <a:gd name="T13" fmla="*/ 1 h 795"/>
                <a:gd name="T14" fmla="*/ 0 w 201"/>
                <a:gd name="T15" fmla="*/ 1 h 795"/>
                <a:gd name="T16" fmla="*/ 0 w 201"/>
                <a:gd name="T17" fmla="*/ 1 h 795"/>
                <a:gd name="T18" fmla="*/ 0 w 201"/>
                <a:gd name="T19" fmla="*/ 1 h 795"/>
                <a:gd name="T20" fmla="*/ 0 w 201"/>
                <a:gd name="T21" fmla="*/ 1 h 795"/>
                <a:gd name="T22" fmla="*/ 0 w 201"/>
                <a:gd name="T23" fmla="*/ 1 h 795"/>
                <a:gd name="T24" fmla="*/ 0 w 201"/>
                <a:gd name="T25" fmla="*/ 1 h 795"/>
                <a:gd name="T26" fmla="*/ 0 w 201"/>
                <a:gd name="T27" fmla="*/ 1 h 795"/>
                <a:gd name="T28" fmla="*/ 0 w 201"/>
                <a:gd name="T29" fmla="*/ 0 h 795"/>
                <a:gd name="T30" fmla="*/ 0 w 201"/>
                <a:gd name="T31" fmla="*/ 0 h 795"/>
                <a:gd name="T32" fmla="*/ 0 w 201"/>
                <a:gd name="T33" fmla="*/ 0 h 795"/>
                <a:gd name="T34" fmla="*/ 0 w 201"/>
                <a:gd name="T35" fmla="*/ 0 h 795"/>
                <a:gd name="T36" fmla="*/ 0 w 201"/>
                <a:gd name="T37" fmla="*/ 0 h 7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1"/>
                <a:gd name="T58" fmla="*/ 0 h 795"/>
                <a:gd name="T59" fmla="*/ 201 w 201"/>
                <a:gd name="T60" fmla="*/ 795 h 79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2" name="Freeform 826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>
                <a:gd name="T0" fmla="*/ 0 w 129"/>
                <a:gd name="T1" fmla="*/ 0 h 622"/>
                <a:gd name="T2" fmla="*/ 0 w 129"/>
                <a:gd name="T3" fmla="*/ 0 h 622"/>
                <a:gd name="T4" fmla="*/ 0 w 129"/>
                <a:gd name="T5" fmla="*/ 0 h 622"/>
                <a:gd name="T6" fmla="*/ 0 w 129"/>
                <a:gd name="T7" fmla="*/ 0 h 622"/>
                <a:gd name="T8" fmla="*/ 0 w 129"/>
                <a:gd name="T9" fmla="*/ 0 h 622"/>
                <a:gd name="T10" fmla="*/ 0 w 129"/>
                <a:gd name="T11" fmla="*/ 0 h 622"/>
                <a:gd name="T12" fmla="*/ 0 w 129"/>
                <a:gd name="T13" fmla="*/ 1 h 622"/>
                <a:gd name="T14" fmla="*/ 0 w 129"/>
                <a:gd name="T15" fmla="*/ 1 h 622"/>
                <a:gd name="T16" fmla="*/ 0 w 129"/>
                <a:gd name="T17" fmla="*/ 1 h 622"/>
                <a:gd name="T18" fmla="*/ 0 w 129"/>
                <a:gd name="T19" fmla="*/ 1 h 622"/>
                <a:gd name="T20" fmla="*/ 0 w 129"/>
                <a:gd name="T21" fmla="*/ 1 h 622"/>
                <a:gd name="T22" fmla="*/ 0 w 129"/>
                <a:gd name="T23" fmla="*/ 1 h 622"/>
                <a:gd name="T24" fmla="*/ 0 w 129"/>
                <a:gd name="T25" fmla="*/ 1 h 622"/>
                <a:gd name="T26" fmla="*/ 0 w 129"/>
                <a:gd name="T27" fmla="*/ 1 h 622"/>
                <a:gd name="T28" fmla="*/ 0 w 129"/>
                <a:gd name="T29" fmla="*/ 0 h 622"/>
                <a:gd name="T30" fmla="*/ 0 w 129"/>
                <a:gd name="T31" fmla="*/ 0 h 622"/>
                <a:gd name="T32" fmla="*/ 0 w 129"/>
                <a:gd name="T33" fmla="*/ 0 h 622"/>
                <a:gd name="T34" fmla="*/ 0 w 129"/>
                <a:gd name="T35" fmla="*/ 0 h 622"/>
                <a:gd name="T36" fmla="*/ 0 w 129"/>
                <a:gd name="T37" fmla="*/ 0 h 622"/>
                <a:gd name="T38" fmla="*/ 0 w 129"/>
                <a:gd name="T39" fmla="*/ 0 h 622"/>
                <a:gd name="T40" fmla="*/ 0 w 129"/>
                <a:gd name="T41" fmla="*/ 0 h 622"/>
                <a:gd name="T42" fmla="*/ 0 w 129"/>
                <a:gd name="T43" fmla="*/ 0 h 622"/>
                <a:gd name="T44" fmla="*/ 0 w 129"/>
                <a:gd name="T45" fmla="*/ 0 h 622"/>
                <a:gd name="T46" fmla="*/ 0 w 129"/>
                <a:gd name="T47" fmla="*/ 0 h 622"/>
                <a:gd name="T48" fmla="*/ 0 w 129"/>
                <a:gd name="T49" fmla="*/ 0 h 622"/>
                <a:gd name="T50" fmla="*/ 0 w 129"/>
                <a:gd name="T51" fmla="*/ 0 h 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9"/>
                <a:gd name="T79" fmla="*/ 0 h 622"/>
                <a:gd name="T80" fmla="*/ 129 w 129"/>
                <a:gd name="T81" fmla="*/ 622 h 6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3" name="Freeform 827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>
                <a:gd name="T0" fmla="*/ 0 w 110"/>
                <a:gd name="T1" fmla="*/ 0 h 531"/>
                <a:gd name="T2" fmla="*/ 0 w 110"/>
                <a:gd name="T3" fmla="*/ 0 h 531"/>
                <a:gd name="T4" fmla="*/ 0 w 110"/>
                <a:gd name="T5" fmla="*/ 0 h 531"/>
                <a:gd name="T6" fmla="*/ 0 w 110"/>
                <a:gd name="T7" fmla="*/ 0 h 531"/>
                <a:gd name="T8" fmla="*/ 0 w 110"/>
                <a:gd name="T9" fmla="*/ 0 h 531"/>
                <a:gd name="T10" fmla="*/ 0 w 110"/>
                <a:gd name="T11" fmla="*/ 0 h 531"/>
                <a:gd name="T12" fmla="*/ 0 w 110"/>
                <a:gd name="T13" fmla="*/ 0 h 531"/>
                <a:gd name="T14" fmla="*/ 0 w 110"/>
                <a:gd name="T15" fmla="*/ 1 h 531"/>
                <a:gd name="T16" fmla="*/ 0 w 110"/>
                <a:gd name="T17" fmla="*/ 1 h 531"/>
                <a:gd name="T18" fmla="*/ 0 w 110"/>
                <a:gd name="T19" fmla="*/ 1 h 531"/>
                <a:gd name="T20" fmla="*/ 0 w 110"/>
                <a:gd name="T21" fmla="*/ 1 h 531"/>
                <a:gd name="T22" fmla="*/ 0 w 110"/>
                <a:gd name="T23" fmla="*/ 1 h 531"/>
                <a:gd name="T24" fmla="*/ 0 w 110"/>
                <a:gd name="T25" fmla="*/ 1 h 531"/>
                <a:gd name="T26" fmla="*/ 0 w 110"/>
                <a:gd name="T27" fmla="*/ 0 h 531"/>
                <a:gd name="T28" fmla="*/ 0 w 110"/>
                <a:gd name="T29" fmla="*/ 0 h 531"/>
                <a:gd name="T30" fmla="*/ 0 w 110"/>
                <a:gd name="T31" fmla="*/ 0 h 531"/>
                <a:gd name="T32" fmla="*/ 0 w 110"/>
                <a:gd name="T33" fmla="*/ 0 h 531"/>
                <a:gd name="T34" fmla="*/ 0 w 110"/>
                <a:gd name="T35" fmla="*/ 0 h 531"/>
                <a:gd name="T36" fmla="*/ 0 w 110"/>
                <a:gd name="T37" fmla="*/ 0 h 531"/>
                <a:gd name="T38" fmla="*/ 0 w 110"/>
                <a:gd name="T39" fmla="*/ 0 h 531"/>
                <a:gd name="T40" fmla="*/ 0 w 110"/>
                <a:gd name="T41" fmla="*/ 0 h 531"/>
                <a:gd name="T42" fmla="*/ 0 w 110"/>
                <a:gd name="T43" fmla="*/ 0 h 531"/>
                <a:gd name="T44" fmla="*/ 0 w 110"/>
                <a:gd name="T45" fmla="*/ 0 h 531"/>
                <a:gd name="T46" fmla="*/ 0 w 110"/>
                <a:gd name="T47" fmla="*/ 0 h 531"/>
                <a:gd name="T48" fmla="*/ 0 w 110"/>
                <a:gd name="T49" fmla="*/ 0 h 531"/>
                <a:gd name="T50" fmla="*/ 0 w 110"/>
                <a:gd name="T51" fmla="*/ 0 h 53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0"/>
                <a:gd name="T79" fmla="*/ 0 h 531"/>
                <a:gd name="T80" fmla="*/ 110 w 110"/>
                <a:gd name="T81" fmla="*/ 531 h 53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4" name="Freeform 828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>
                <a:gd name="T0" fmla="*/ 0 w 92"/>
                <a:gd name="T1" fmla="*/ 0 h 438"/>
                <a:gd name="T2" fmla="*/ 0 w 92"/>
                <a:gd name="T3" fmla="*/ 0 h 438"/>
                <a:gd name="T4" fmla="*/ 0 w 92"/>
                <a:gd name="T5" fmla="*/ 0 h 438"/>
                <a:gd name="T6" fmla="*/ 0 w 92"/>
                <a:gd name="T7" fmla="*/ 0 h 438"/>
                <a:gd name="T8" fmla="*/ 0 w 92"/>
                <a:gd name="T9" fmla="*/ 0 h 438"/>
                <a:gd name="T10" fmla="*/ 0 w 92"/>
                <a:gd name="T11" fmla="*/ 0 h 438"/>
                <a:gd name="T12" fmla="*/ 0 w 92"/>
                <a:gd name="T13" fmla="*/ 0 h 438"/>
                <a:gd name="T14" fmla="*/ 0 w 92"/>
                <a:gd name="T15" fmla="*/ 0 h 438"/>
                <a:gd name="T16" fmla="*/ 0 w 92"/>
                <a:gd name="T17" fmla="*/ 1 h 438"/>
                <a:gd name="T18" fmla="*/ 0 w 92"/>
                <a:gd name="T19" fmla="*/ 1 h 438"/>
                <a:gd name="T20" fmla="*/ 0 w 92"/>
                <a:gd name="T21" fmla="*/ 1 h 438"/>
                <a:gd name="T22" fmla="*/ 0 w 92"/>
                <a:gd name="T23" fmla="*/ 1 h 438"/>
                <a:gd name="T24" fmla="*/ 0 w 92"/>
                <a:gd name="T25" fmla="*/ 0 h 438"/>
                <a:gd name="T26" fmla="*/ 0 w 92"/>
                <a:gd name="T27" fmla="*/ 0 h 438"/>
                <a:gd name="T28" fmla="*/ 0 w 92"/>
                <a:gd name="T29" fmla="*/ 0 h 438"/>
                <a:gd name="T30" fmla="*/ 0 w 92"/>
                <a:gd name="T31" fmla="*/ 0 h 438"/>
                <a:gd name="T32" fmla="*/ 0 w 92"/>
                <a:gd name="T33" fmla="*/ 0 h 438"/>
                <a:gd name="T34" fmla="*/ 0 w 92"/>
                <a:gd name="T35" fmla="*/ 0 h 438"/>
                <a:gd name="T36" fmla="*/ 0 w 92"/>
                <a:gd name="T37" fmla="*/ 0 h 438"/>
                <a:gd name="T38" fmla="*/ 0 w 92"/>
                <a:gd name="T39" fmla="*/ 0 h 438"/>
                <a:gd name="T40" fmla="*/ 0 w 92"/>
                <a:gd name="T41" fmla="*/ 0 h 438"/>
                <a:gd name="T42" fmla="*/ 0 w 92"/>
                <a:gd name="T43" fmla="*/ 0 h 438"/>
                <a:gd name="T44" fmla="*/ 0 w 92"/>
                <a:gd name="T45" fmla="*/ 0 h 438"/>
                <a:gd name="T46" fmla="*/ 0 w 92"/>
                <a:gd name="T47" fmla="*/ 0 h 438"/>
                <a:gd name="T48" fmla="*/ 0 w 92"/>
                <a:gd name="T49" fmla="*/ 0 h 438"/>
                <a:gd name="T50" fmla="*/ 0 w 92"/>
                <a:gd name="T51" fmla="*/ 0 h 4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2"/>
                <a:gd name="T79" fmla="*/ 0 h 438"/>
                <a:gd name="T80" fmla="*/ 92 w 92"/>
                <a:gd name="T81" fmla="*/ 438 h 4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5" name="Freeform 829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>
                <a:gd name="T0" fmla="*/ 0 w 73"/>
                <a:gd name="T1" fmla="*/ 0 h 347"/>
                <a:gd name="T2" fmla="*/ 0 w 73"/>
                <a:gd name="T3" fmla="*/ 0 h 347"/>
                <a:gd name="T4" fmla="*/ 0 w 73"/>
                <a:gd name="T5" fmla="*/ 0 h 347"/>
                <a:gd name="T6" fmla="*/ 0 w 73"/>
                <a:gd name="T7" fmla="*/ 0 h 347"/>
                <a:gd name="T8" fmla="*/ 0 w 73"/>
                <a:gd name="T9" fmla="*/ 0 h 347"/>
                <a:gd name="T10" fmla="*/ 0 w 73"/>
                <a:gd name="T11" fmla="*/ 0 h 347"/>
                <a:gd name="T12" fmla="*/ 0 w 73"/>
                <a:gd name="T13" fmla="*/ 0 h 347"/>
                <a:gd name="T14" fmla="*/ 0 w 73"/>
                <a:gd name="T15" fmla="*/ 0 h 347"/>
                <a:gd name="T16" fmla="*/ 0 w 73"/>
                <a:gd name="T17" fmla="*/ 0 h 347"/>
                <a:gd name="T18" fmla="*/ 0 w 73"/>
                <a:gd name="T19" fmla="*/ 0 h 347"/>
                <a:gd name="T20" fmla="*/ 0 w 73"/>
                <a:gd name="T21" fmla="*/ 0 h 347"/>
                <a:gd name="T22" fmla="*/ 0 w 73"/>
                <a:gd name="T23" fmla="*/ 0 h 347"/>
                <a:gd name="T24" fmla="*/ 0 w 73"/>
                <a:gd name="T25" fmla="*/ 0 h 347"/>
                <a:gd name="T26" fmla="*/ 0 w 73"/>
                <a:gd name="T27" fmla="*/ 0 h 347"/>
                <a:gd name="T28" fmla="*/ 0 w 73"/>
                <a:gd name="T29" fmla="*/ 0 h 347"/>
                <a:gd name="T30" fmla="*/ 0 w 73"/>
                <a:gd name="T31" fmla="*/ 0 h 347"/>
                <a:gd name="T32" fmla="*/ 0 w 73"/>
                <a:gd name="T33" fmla="*/ 0 h 347"/>
                <a:gd name="T34" fmla="*/ 0 w 73"/>
                <a:gd name="T35" fmla="*/ 0 h 347"/>
                <a:gd name="T36" fmla="*/ 0 w 73"/>
                <a:gd name="T37" fmla="*/ 0 h 347"/>
                <a:gd name="T38" fmla="*/ 0 w 73"/>
                <a:gd name="T39" fmla="*/ 0 h 347"/>
                <a:gd name="T40" fmla="*/ 0 w 73"/>
                <a:gd name="T41" fmla="*/ 0 h 347"/>
                <a:gd name="T42" fmla="*/ 0 w 73"/>
                <a:gd name="T43" fmla="*/ 0 h 347"/>
                <a:gd name="T44" fmla="*/ 0 w 73"/>
                <a:gd name="T45" fmla="*/ 0 h 347"/>
                <a:gd name="T46" fmla="*/ 0 w 73"/>
                <a:gd name="T47" fmla="*/ 0 h 347"/>
                <a:gd name="T48" fmla="*/ 0 w 73"/>
                <a:gd name="T49" fmla="*/ 0 h 347"/>
                <a:gd name="T50" fmla="*/ 0 w 73"/>
                <a:gd name="T51" fmla="*/ 0 h 3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"/>
                <a:gd name="T79" fmla="*/ 0 h 347"/>
                <a:gd name="T80" fmla="*/ 73 w 73"/>
                <a:gd name="T81" fmla="*/ 347 h 3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6" name="Freeform 830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>
                <a:gd name="T0" fmla="*/ 0 w 52"/>
                <a:gd name="T1" fmla="*/ 0 h 256"/>
                <a:gd name="T2" fmla="*/ 0 w 52"/>
                <a:gd name="T3" fmla="*/ 0 h 256"/>
                <a:gd name="T4" fmla="*/ 0 w 52"/>
                <a:gd name="T5" fmla="*/ 0 h 256"/>
                <a:gd name="T6" fmla="*/ 0 w 52"/>
                <a:gd name="T7" fmla="*/ 0 h 256"/>
                <a:gd name="T8" fmla="*/ 0 w 52"/>
                <a:gd name="T9" fmla="*/ 0 h 256"/>
                <a:gd name="T10" fmla="*/ 0 w 52"/>
                <a:gd name="T11" fmla="*/ 0 h 256"/>
                <a:gd name="T12" fmla="*/ 0 w 52"/>
                <a:gd name="T13" fmla="*/ 0 h 256"/>
                <a:gd name="T14" fmla="*/ 0 w 52"/>
                <a:gd name="T15" fmla="*/ 0 h 256"/>
                <a:gd name="T16" fmla="*/ 0 w 52"/>
                <a:gd name="T17" fmla="*/ 0 h 256"/>
                <a:gd name="T18" fmla="*/ 0 w 52"/>
                <a:gd name="T19" fmla="*/ 0 h 256"/>
                <a:gd name="T20" fmla="*/ 0 w 52"/>
                <a:gd name="T21" fmla="*/ 0 h 256"/>
                <a:gd name="T22" fmla="*/ 0 w 52"/>
                <a:gd name="T23" fmla="*/ 0 h 256"/>
                <a:gd name="T24" fmla="*/ 0 w 52"/>
                <a:gd name="T25" fmla="*/ 0 h 256"/>
                <a:gd name="T26" fmla="*/ 0 w 52"/>
                <a:gd name="T27" fmla="*/ 0 h 256"/>
                <a:gd name="T28" fmla="*/ 0 w 52"/>
                <a:gd name="T29" fmla="*/ 0 h 256"/>
                <a:gd name="T30" fmla="*/ 0 w 52"/>
                <a:gd name="T31" fmla="*/ 0 h 256"/>
                <a:gd name="T32" fmla="*/ 0 w 52"/>
                <a:gd name="T33" fmla="*/ 0 h 256"/>
                <a:gd name="T34" fmla="*/ 0 w 52"/>
                <a:gd name="T35" fmla="*/ 0 h 256"/>
                <a:gd name="T36" fmla="*/ 0 w 52"/>
                <a:gd name="T37" fmla="*/ 0 h 256"/>
                <a:gd name="T38" fmla="*/ 0 w 52"/>
                <a:gd name="T39" fmla="*/ 0 h 256"/>
                <a:gd name="T40" fmla="*/ 0 w 52"/>
                <a:gd name="T41" fmla="*/ 0 h 256"/>
                <a:gd name="T42" fmla="*/ 0 w 52"/>
                <a:gd name="T43" fmla="*/ 0 h 256"/>
                <a:gd name="T44" fmla="*/ 0 w 52"/>
                <a:gd name="T45" fmla="*/ 0 h 256"/>
                <a:gd name="T46" fmla="*/ 0 w 52"/>
                <a:gd name="T47" fmla="*/ 0 h 256"/>
                <a:gd name="T48" fmla="*/ 0 w 52"/>
                <a:gd name="T49" fmla="*/ 0 h 256"/>
                <a:gd name="T50" fmla="*/ 0 w 52"/>
                <a:gd name="T51" fmla="*/ 0 h 2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256"/>
                <a:gd name="T80" fmla="*/ 52 w 52"/>
                <a:gd name="T81" fmla="*/ 256 h 2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7" name="Freeform 831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>
                <a:gd name="T0" fmla="*/ 0 w 176"/>
                <a:gd name="T1" fmla="*/ 0 h 693"/>
                <a:gd name="T2" fmla="*/ 0 w 176"/>
                <a:gd name="T3" fmla="*/ 0 h 693"/>
                <a:gd name="T4" fmla="*/ 0 w 176"/>
                <a:gd name="T5" fmla="*/ 0 h 693"/>
                <a:gd name="T6" fmla="*/ 0 w 176"/>
                <a:gd name="T7" fmla="*/ 0 h 693"/>
                <a:gd name="T8" fmla="*/ 0 w 176"/>
                <a:gd name="T9" fmla="*/ 0 h 693"/>
                <a:gd name="T10" fmla="*/ 0 w 176"/>
                <a:gd name="T11" fmla="*/ 0 h 693"/>
                <a:gd name="T12" fmla="*/ 0 w 176"/>
                <a:gd name="T13" fmla="*/ 0 h 693"/>
                <a:gd name="T14" fmla="*/ 0 w 176"/>
                <a:gd name="T15" fmla="*/ 1 h 693"/>
                <a:gd name="T16" fmla="*/ 0 w 176"/>
                <a:gd name="T17" fmla="*/ 1 h 693"/>
                <a:gd name="T18" fmla="*/ 0 w 176"/>
                <a:gd name="T19" fmla="*/ 1 h 693"/>
                <a:gd name="T20" fmla="*/ 0 w 176"/>
                <a:gd name="T21" fmla="*/ 1 h 693"/>
                <a:gd name="T22" fmla="*/ 0 w 176"/>
                <a:gd name="T23" fmla="*/ 1 h 693"/>
                <a:gd name="T24" fmla="*/ 0 w 176"/>
                <a:gd name="T25" fmla="*/ 1 h 693"/>
                <a:gd name="T26" fmla="*/ 0 w 176"/>
                <a:gd name="T27" fmla="*/ 1 h 693"/>
                <a:gd name="T28" fmla="*/ 0 w 176"/>
                <a:gd name="T29" fmla="*/ 0 h 693"/>
                <a:gd name="T30" fmla="*/ 0 w 176"/>
                <a:gd name="T31" fmla="*/ 0 h 693"/>
                <a:gd name="T32" fmla="*/ 0 w 176"/>
                <a:gd name="T33" fmla="*/ 0 h 693"/>
                <a:gd name="T34" fmla="*/ 0 w 176"/>
                <a:gd name="T35" fmla="*/ 0 h 693"/>
                <a:gd name="T36" fmla="*/ 0 w 176"/>
                <a:gd name="T37" fmla="*/ 0 h 6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6"/>
                <a:gd name="T58" fmla="*/ 0 h 693"/>
                <a:gd name="T59" fmla="*/ 176 w 176"/>
                <a:gd name="T60" fmla="*/ 693 h 69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8" name="Freeform 832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>
                <a:gd name="T0" fmla="*/ 0 w 149"/>
                <a:gd name="T1" fmla="*/ 0 h 592"/>
                <a:gd name="T2" fmla="*/ 0 w 149"/>
                <a:gd name="T3" fmla="*/ 0 h 592"/>
                <a:gd name="T4" fmla="*/ 0 w 149"/>
                <a:gd name="T5" fmla="*/ 0 h 592"/>
                <a:gd name="T6" fmla="*/ 0 w 149"/>
                <a:gd name="T7" fmla="*/ 0 h 592"/>
                <a:gd name="T8" fmla="*/ 0 w 149"/>
                <a:gd name="T9" fmla="*/ 0 h 592"/>
                <a:gd name="T10" fmla="*/ 0 w 149"/>
                <a:gd name="T11" fmla="*/ 0 h 592"/>
                <a:gd name="T12" fmla="*/ 0 w 149"/>
                <a:gd name="T13" fmla="*/ 0 h 592"/>
                <a:gd name="T14" fmla="*/ 0 w 149"/>
                <a:gd name="T15" fmla="*/ 1 h 592"/>
                <a:gd name="T16" fmla="*/ 0 w 149"/>
                <a:gd name="T17" fmla="*/ 1 h 592"/>
                <a:gd name="T18" fmla="*/ 0 w 149"/>
                <a:gd name="T19" fmla="*/ 1 h 592"/>
                <a:gd name="T20" fmla="*/ 0 w 149"/>
                <a:gd name="T21" fmla="*/ 1 h 592"/>
                <a:gd name="T22" fmla="*/ 0 w 149"/>
                <a:gd name="T23" fmla="*/ 1 h 592"/>
                <a:gd name="T24" fmla="*/ 0 w 149"/>
                <a:gd name="T25" fmla="*/ 1 h 592"/>
                <a:gd name="T26" fmla="*/ 0 w 149"/>
                <a:gd name="T27" fmla="*/ 0 h 592"/>
                <a:gd name="T28" fmla="*/ 0 w 149"/>
                <a:gd name="T29" fmla="*/ 0 h 592"/>
                <a:gd name="T30" fmla="*/ 0 w 149"/>
                <a:gd name="T31" fmla="*/ 0 h 592"/>
                <a:gd name="T32" fmla="*/ 0 w 149"/>
                <a:gd name="T33" fmla="*/ 0 h 592"/>
                <a:gd name="T34" fmla="*/ 0 w 149"/>
                <a:gd name="T35" fmla="*/ 0 h 592"/>
                <a:gd name="T36" fmla="*/ 0 w 149"/>
                <a:gd name="T37" fmla="*/ 0 h 5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9"/>
                <a:gd name="T58" fmla="*/ 0 h 592"/>
                <a:gd name="T59" fmla="*/ 149 w 149"/>
                <a:gd name="T60" fmla="*/ 592 h 5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9" name="Freeform 833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>
                <a:gd name="T0" fmla="*/ 0 w 124"/>
                <a:gd name="T1" fmla="*/ 0 h 490"/>
                <a:gd name="T2" fmla="*/ 0 w 124"/>
                <a:gd name="T3" fmla="*/ 0 h 490"/>
                <a:gd name="T4" fmla="*/ 0 w 124"/>
                <a:gd name="T5" fmla="*/ 0 h 490"/>
                <a:gd name="T6" fmla="*/ 0 w 124"/>
                <a:gd name="T7" fmla="*/ 0 h 490"/>
                <a:gd name="T8" fmla="*/ 0 w 124"/>
                <a:gd name="T9" fmla="*/ 0 h 490"/>
                <a:gd name="T10" fmla="*/ 0 w 124"/>
                <a:gd name="T11" fmla="*/ 0 h 490"/>
                <a:gd name="T12" fmla="*/ 0 w 124"/>
                <a:gd name="T13" fmla="*/ 0 h 490"/>
                <a:gd name="T14" fmla="*/ 0 w 124"/>
                <a:gd name="T15" fmla="*/ 0 h 490"/>
                <a:gd name="T16" fmla="*/ 0 w 124"/>
                <a:gd name="T17" fmla="*/ 1 h 490"/>
                <a:gd name="T18" fmla="*/ 0 w 124"/>
                <a:gd name="T19" fmla="*/ 1 h 490"/>
                <a:gd name="T20" fmla="*/ 0 w 124"/>
                <a:gd name="T21" fmla="*/ 1 h 490"/>
                <a:gd name="T22" fmla="*/ 0 w 124"/>
                <a:gd name="T23" fmla="*/ 1 h 490"/>
                <a:gd name="T24" fmla="*/ 0 w 124"/>
                <a:gd name="T25" fmla="*/ 1 h 490"/>
                <a:gd name="T26" fmla="*/ 0 w 124"/>
                <a:gd name="T27" fmla="*/ 0 h 490"/>
                <a:gd name="T28" fmla="*/ 0 w 124"/>
                <a:gd name="T29" fmla="*/ 0 h 490"/>
                <a:gd name="T30" fmla="*/ 0 w 124"/>
                <a:gd name="T31" fmla="*/ 0 h 490"/>
                <a:gd name="T32" fmla="*/ 0 w 124"/>
                <a:gd name="T33" fmla="*/ 0 h 490"/>
                <a:gd name="T34" fmla="*/ 0 w 124"/>
                <a:gd name="T35" fmla="*/ 0 h 490"/>
                <a:gd name="T36" fmla="*/ 0 w 124"/>
                <a:gd name="T37" fmla="*/ 0 h 4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4"/>
                <a:gd name="T58" fmla="*/ 0 h 490"/>
                <a:gd name="T59" fmla="*/ 124 w 124"/>
                <a:gd name="T60" fmla="*/ 490 h 4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0" name="Freeform 834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>
                <a:gd name="T0" fmla="*/ 0 w 99"/>
                <a:gd name="T1" fmla="*/ 0 h 389"/>
                <a:gd name="T2" fmla="*/ 0 w 99"/>
                <a:gd name="T3" fmla="*/ 0 h 389"/>
                <a:gd name="T4" fmla="*/ 0 w 99"/>
                <a:gd name="T5" fmla="*/ 0 h 389"/>
                <a:gd name="T6" fmla="*/ 0 w 99"/>
                <a:gd name="T7" fmla="*/ 0 h 389"/>
                <a:gd name="T8" fmla="*/ 0 w 99"/>
                <a:gd name="T9" fmla="*/ 0 h 389"/>
                <a:gd name="T10" fmla="*/ 0 w 99"/>
                <a:gd name="T11" fmla="*/ 0 h 389"/>
                <a:gd name="T12" fmla="*/ 0 w 99"/>
                <a:gd name="T13" fmla="*/ 0 h 389"/>
                <a:gd name="T14" fmla="*/ 0 w 99"/>
                <a:gd name="T15" fmla="*/ 0 h 389"/>
                <a:gd name="T16" fmla="*/ 0 w 99"/>
                <a:gd name="T17" fmla="*/ 1 h 389"/>
                <a:gd name="T18" fmla="*/ 0 w 99"/>
                <a:gd name="T19" fmla="*/ 1 h 389"/>
                <a:gd name="T20" fmla="*/ 0 w 99"/>
                <a:gd name="T21" fmla="*/ 1 h 389"/>
                <a:gd name="T22" fmla="*/ 0 w 99"/>
                <a:gd name="T23" fmla="*/ 0 h 389"/>
                <a:gd name="T24" fmla="*/ 0 w 99"/>
                <a:gd name="T25" fmla="*/ 0 h 389"/>
                <a:gd name="T26" fmla="*/ 0 w 99"/>
                <a:gd name="T27" fmla="*/ 0 h 389"/>
                <a:gd name="T28" fmla="*/ 0 w 99"/>
                <a:gd name="T29" fmla="*/ 0 h 389"/>
                <a:gd name="T30" fmla="*/ 0 w 99"/>
                <a:gd name="T31" fmla="*/ 0 h 389"/>
                <a:gd name="T32" fmla="*/ 0 w 99"/>
                <a:gd name="T33" fmla="*/ 0 h 389"/>
                <a:gd name="T34" fmla="*/ 0 w 99"/>
                <a:gd name="T35" fmla="*/ 0 h 389"/>
                <a:gd name="T36" fmla="*/ 0 w 99"/>
                <a:gd name="T37" fmla="*/ 0 h 3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9"/>
                <a:gd name="T58" fmla="*/ 0 h 389"/>
                <a:gd name="T59" fmla="*/ 99 w 99"/>
                <a:gd name="T60" fmla="*/ 389 h 3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1" name="Freeform 835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>
                <a:gd name="T0" fmla="*/ 0 w 72"/>
                <a:gd name="T1" fmla="*/ 0 h 287"/>
                <a:gd name="T2" fmla="*/ 0 w 72"/>
                <a:gd name="T3" fmla="*/ 0 h 287"/>
                <a:gd name="T4" fmla="*/ 0 w 72"/>
                <a:gd name="T5" fmla="*/ 0 h 287"/>
                <a:gd name="T6" fmla="*/ 0 w 72"/>
                <a:gd name="T7" fmla="*/ 0 h 287"/>
                <a:gd name="T8" fmla="*/ 0 w 72"/>
                <a:gd name="T9" fmla="*/ 0 h 287"/>
                <a:gd name="T10" fmla="*/ 0 w 72"/>
                <a:gd name="T11" fmla="*/ 0 h 287"/>
                <a:gd name="T12" fmla="*/ 0 w 72"/>
                <a:gd name="T13" fmla="*/ 0 h 287"/>
                <a:gd name="T14" fmla="*/ 0 w 72"/>
                <a:gd name="T15" fmla="*/ 0 h 287"/>
                <a:gd name="T16" fmla="*/ 0 w 72"/>
                <a:gd name="T17" fmla="*/ 0 h 287"/>
                <a:gd name="T18" fmla="*/ 0 w 72"/>
                <a:gd name="T19" fmla="*/ 0 h 287"/>
                <a:gd name="T20" fmla="*/ 0 w 72"/>
                <a:gd name="T21" fmla="*/ 0 h 287"/>
                <a:gd name="T22" fmla="*/ 0 w 72"/>
                <a:gd name="T23" fmla="*/ 0 h 287"/>
                <a:gd name="T24" fmla="*/ 0 w 72"/>
                <a:gd name="T25" fmla="*/ 0 h 287"/>
                <a:gd name="T26" fmla="*/ 0 w 72"/>
                <a:gd name="T27" fmla="*/ 0 h 287"/>
                <a:gd name="T28" fmla="*/ 0 w 72"/>
                <a:gd name="T29" fmla="*/ 0 h 287"/>
                <a:gd name="T30" fmla="*/ 0 w 72"/>
                <a:gd name="T31" fmla="*/ 0 h 287"/>
                <a:gd name="T32" fmla="*/ 0 w 72"/>
                <a:gd name="T33" fmla="*/ 0 h 287"/>
                <a:gd name="T34" fmla="*/ 0 w 72"/>
                <a:gd name="T35" fmla="*/ 0 h 287"/>
                <a:gd name="T36" fmla="*/ 0 w 72"/>
                <a:gd name="T37" fmla="*/ 0 h 2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87"/>
                <a:gd name="T59" fmla="*/ 72 w 72"/>
                <a:gd name="T60" fmla="*/ 287 h 2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2" name="Rectangle 836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3" name="Freeform 837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>
                <a:gd name="T0" fmla="*/ 0 w 354"/>
                <a:gd name="T1" fmla="*/ 0 h 418"/>
                <a:gd name="T2" fmla="*/ 0 w 354"/>
                <a:gd name="T3" fmla="*/ 0 h 418"/>
                <a:gd name="T4" fmla="*/ 0 w 354"/>
                <a:gd name="T5" fmla="*/ 0 h 418"/>
                <a:gd name="T6" fmla="*/ 0 w 354"/>
                <a:gd name="T7" fmla="*/ 0 h 418"/>
                <a:gd name="T8" fmla="*/ 0 w 354"/>
                <a:gd name="T9" fmla="*/ 0 h 418"/>
                <a:gd name="T10" fmla="*/ 0 w 354"/>
                <a:gd name="T11" fmla="*/ 0 h 418"/>
                <a:gd name="T12" fmla="*/ 0 w 354"/>
                <a:gd name="T13" fmla="*/ 0 h 418"/>
                <a:gd name="T14" fmla="*/ 0 w 354"/>
                <a:gd name="T15" fmla="*/ 0 h 418"/>
                <a:gd name="T16" fmla="*/ 0 w 354"/>
                <a:gd name="T17" fmla="*/ 1 h 418"/>
                <a:gd name="T18" fmla="*/ 0 w 354"/>
                <a:gd name="T19" fmla="*/ 1 h 418"/>
                <a:gd name="T20" fmla="*/ 0 w 354"/>
                <a:gd name="T21" fmla="*/ 1 h 418"/>
                <a:gd name="T22" fmla="*/ 0 w 354"/>
                <a:gd name="T23" fmla="*/ 1 h 418"/>
                <a:gd name="T24" fmla="*/ 0 w 354"/>
                <a:gd name="T25" fmla="*/ 1 h 418"/>
                <a:gd name="T26" fmla="*/ 0 w 354"/>
                <a:gd name="T27" fmla="*/ 0 h 418"/>
                <a:gd name="T28" fmla="*/ 0 w 354"/>
                <a:gd name="T29" fmla="*/ 0 h 418"/>
                <a:gd name="T30" fmla="*/ 0 w 354"/>
                <a:gd name="T31" fmla="*/ 0 h 418"/>
                <a:gd name="T32" fmla="*/ 0 w 354"/>
                <a:gd name="T33" fmla="*/ 0 h 418"/>
                <a:gd name="T34" fmla="*/ 0 w 354"/>
                <a:gd name="T35" fmla="*/ 0 h 418"/>
                <a:gd name="T36" fmla="*/ 0 w 354"/>
                <a:gd name="T37" fmla="*/ 0 h 418"/>
                <a:gd name="T38" fmla="*/ 0 w 354"/>
                <a:gd name="T39" fmla="*/ 0 h 418"/>
                <a:gd name="T40" fmla="*/ 0 w 354"/>
                <a:gd name="T41" fmla="*/ 0 h 418"/>
                <a:gd name="T42" fmla="*/ 0 w 354"/>
                <a:gd name="T43" fmla="*/ 0 h 418"/>
                <a:gd name="T44" fmla="*/ 0 w 354"/>
                <a:gd name="T45" fmla="*/ 0 h 418"/>
                <a:gd name="T46" fmla="*/ 0 w 354"/>
                <a:gd name="T47" fmla="*/ 0 h 418"/>
                <a:gd name="T48" fmla="*/ 0 w 354"/>
                <a:gd name="T49" fmla="*/ 0 h 418"/>
                <a:gd name="T50" fmla="*/ 0 w 354"/>
                <a:gd name="T51" fmla="*/ 0 h 418"/>
                <a:gd name="T52" fmla="*/ 0 w 354"/>
                <a:gd name="T53" fmla="*/ 0 h 418"/>
                <a:gd name="T54" fmla="*/ 0 w 354"/>
                <a:gd name="T55" fmla="*/ 0 h 418"/>
                <a:gd name="T56" fmla="*/ 0 w 354"/>
                <a:gd name="T57" fmla="*/ 0 h 418"/>
                <a:gd name="T58" fmla="*/ 0 w 354"/>
                <a:gd name="T59" fmla="*/ 0 h 418"/>
                <a:gd name="T60" fmla="*/ 0 w 354"/>
                <a:gd name="T61" fmla="*/ 0 h 418"/>
                <a:gd name="T62" fmla="*/ 0 w 354"/>
                <a:gd name="T63" fmla="*/ 0 h 418"/>
                <a:gd name="T64" fmla="*/ 0 w 354"/>
                <a:gd name="T65" fmla="*/ 0 h 418"/>
                <a:gd name="T66" fmla="*/ 0 w 354"/>
                <a:gd name="T67" fmla="*/ 0 h 418"/>
                <a:gd name="T68" fmla="*/ 0 w 354"/>
                <a:gd name="T69" fmla="*/ 0 h 418"/>
                <a:gd name="T70" fmla="*/ 0 w 354"/>
                <a:gd name="T71" fmla="*/ 0 h 418"/>
                <a:gd name="T72" fmla="*/ 0 w 354"/>
                <a:gd name="T73" fmla="*/ 0 h 418"/>
                <a:gd name="T74" fmla="*/ 0 w 354"/>
                <a:gd name="T75" fmla="*/ 0 h 418"/>
                <a:gd name="T76" fmla="*/ 0 w 354"/>
                <a:gd name="T77" fmla="*/ 0 h 418"/>
                <a:gd name="T78" fmla="*/ 0 w 354"/>
                <a:gd name="T79" fmla="*/ 0 h 418"/>
                <a:gd name="T80" fmla="*/ 0 w 354"/>
                <a:gd name="T81" fmla="*/ 0 h 418"/>
                <a:gd name="T82" fmla="*/ 0 w 354"/>
                <a:gd name="T83" fmla="*/ 0 h 418"/>
                <a:gd name="T84" fmla="*/ 0 w 354"/>
                <a:gd name="T85" fmla="*/ 0 h 418"/>
                <a:gd name="T86" fmla="*/ 0 w 354"/>
                <a:gd name="T87" fmla="*/ 0 h 418"/>
                <a:gd name="T88" fmla="*/ 0 w 354"/>
                <a:gd name="T89" fmla="*/ 0 h 418"/>
                <a:gd name="T90" fmla="*/ 0 w 354"/>
                <a:gd name="T91" fmla="*/ 0 h 418"/>
                <a:gd name="T92" fmla="*/ 0 w 354"/>
                <a:gd name="T93" fmla="*/ 0 h 418"/>
                <a:gd name="T94" fmla="*/ 0 w 354"/>
                <a:gd name="T95" fmla="*/ 0 h 418"/>
                <a:gd name="T96" fmla="*/ 0 w 354"/>
                <a:gd name="T97" fmla="*/ 0 h 4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4"/>
                <a:gd name="T148" fmla="*/ 0 h 418"/>
                <a:gd name="T149" fmla="*/ 354 w 354"/>
                <a:gd name="T150" fmla="*/ 418 h 4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4" name="Freeform 838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5" name="Freeform 839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>
                <a:gd name="T0" fmla="*/ 0 w 290"/>
                <a:gd name="T1" fmla="*/ 0 h 79"/>
                <a:gd name="T2" fmla="*/ 0 w 290"/>
                <a:gd name="T3" fmla="*/ 0 h 79"/>
                <a:gd name="T4" fmla="*/ 0 w 290"/>
                <a:gd name="T5" fmla="*/ 0 h 79"/>
                <a:gd name="T6" fmla="*/ 0 w 290"/>
                <a:gd name="T7" fmla="*/ 0 h 79"/>
                <a:gd name="T8" fmla="*/ 0 w 290"/>
                <a:gd name="T9" fmla="*/ 0 h 79"/>
                <a:gd name="T10" fmla="*/ 0 w 290"/>
                <a:gd name="T11" fmla="*/ 0 h 79"/>
                <a:gd name="T12" fmla="*/ 0 w 290"/>
                <a:gd name="T13" fmla="*/ 0 h 79"/>
                <a:gd name="T14" fmla="*/ 0 w 290"/>
                <a:gd name="T15" fmla="*/ 0 h 79"/>
                <a:gd name="T16" fmla="*/ 0 w 290"/>
                <a:gd name="T17" fmla="*/ 0 h 79"/>
                <a:gd name="T18" fmla="*/ 0 w 290"/>
                <a:gd name="T19" fmla="*/ 0 h 79"/>
                <a:gd name="T20" fmla="*/ 0 w 290"/>
                <a:gd name="T21" fmla="*/ 0 h 79"/>
                <a:gd name="T22" fmla="*/ 0 w 290"/>
                <a:gd name="T23" fmla="*/ 0 h 79"/>
                <a:gd name="T24" fmla="*/ 0 w 290"/>
                <a:gd name="T25" fmla="*/ 0 h 79"/>
                <a:gd name="T26" fmla="*/ 0 w 290"/>
                <a:gd name="T27" fmla="*/ 0 h 79"/>
                <a:gd name="T28" fmla="*/ 0 w 290"/>
                <a:gd name="T29" fmla="*/ 0 h 79"/>
                <a:gd name="T30" fmla="*/ 0 w 290"/>
                <a:gd name="T31" fmla="*/ 0 h 79"/>
                <a:gd name="T32" fmla="*/ 0 w 290"/>
                <a:gd name="T33" fmla="*/ 0 h 79"/>
                <a:gd name="T34" fmla="*/ 0 w 290"/>
                <a:gd name="T35" fmla="*/ 0 h 79"/>
                <a:gd name="T36" fmla="*/ 0 w 290"/>
                <a:gd name="T37" fmla="*/ 0 h 79"/>
                <a:gd name="T38" fmla="*/ 0 w 290"/>
                <a:gd name="T39" fmla="*/ 0 h 79"/>
                <a:gd name="T40" fmla="*/ 0 w 290"/>
                <a:gd name="T41" fmla="*/ 0 h 79"/>
                <a:gd name="T42" fmla="*/ 0 w 290"/>
                <a:gd name="T43" fmla="*/ 0 h 79"/>
                <a:gd name="T44" fmla="*/ 0 w 290"/>
                <a:gd name="T45" fmla="*/ 0 h 79"/>
                <a:gd name="T46" fmla="*/ 0 w 290"/>
                <a:gd name="T47" fmla="*/ 0 h 79"/>
                <a:gd name="T48" fmla="*/ 0 w 290"/>
                <a:gd name="T49" fmla="*/ 0 h 79"/>
                <a:gd name="T50" fmla="*/ 0 w 290"/>
                <a:gd name="T51" fmla="*/ 0 h 79"/>
                <a:gd name="T52" fmla="*/ 0 w 290"/>
                <a:gd name="T53" fmla="*/ 0 h 79"/>
                <a:gd name="T54" fmla="*/ 0 w 290"/>
                <a:gd name="T55" fmla="*/ 0 h 79"/>
                <a:gd name="T56" fmla="*/ 0 w 290"/>
                <a:gd name="T57" fmla="*/ 0 h 79"/>
                <a:gd name="T58" fmla="*/ 0 w 290"/>
                <a:gd name="T59" fmla="*/ 0 h 79"/>
                <a:gd name="T60" fmla="*/ 0 w 290"/>
                <a:gd name="T61" fmla="*/ 0 h 79"/>
                <a:gd name="T62" fmla="*/ 0 w 290"/>
                <a:gd name="T63" fmla="*/ 0 h 79"/>
                <a:gd name="T64" fmla="*/ 0 w 290"/>
                <a:gd name="T65" fmla="*/ 0 h 79"/>
                <a:gd name="T66" fmla="*/ 0 w 290"/>
                <a:gd name="T67" fmla="*/ 0 h 79"/>
                <a:gd name="T68" fmla="*/ 0 w 29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79"/>
                <a:gd name="T107" fmla="*/ 290 w 29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6" name="Freeform 840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>
                <a:gd name="T0" fmla="*/ 0 w 469"/>
                <a:gd name="T1" fmla="*/ 0 h 868"/>
                <a:gd name="T2" fmla="*/ 0 w 469"/>
                <a:gd name="T3" fmla="*/ 1 h 868"/>
                <a:gd name="T4" fmla="*/ 0 w 469"/>
                <a:gd name="T5" fmla="*/ 1 h 868"/>
                <a:gd name="T6" fmla="*/ 0 w 469"/>
                <a:gd name="T7" fmla="*/ 1 h 868"/>
                <a:gd name="T8" fmla="*/ 1 w 469"/>
                <a:gd name="T9" fmla="*/ 1 h 868"/>
                <a:gd name="T10" fmla="*/ 1 w 469"/>
                <a:gd name="T11" fmla="*/ 1 h 868"/>
                <a:gd name="T12" fmla="*/ 0 w 469"/>
                <a:gd name="T13" fmla="*/ 1 h 868"/>
                <a:gd name="T14" fmla="*/ 0 w 469"/>
                <a:gd name="T15" fmla="*/ 1 h 868"/>
                <a:gd name="T16" fmla="*/ 0 w 469"/>
                <a:gd name="T17" fmla="*/ 1 h 868"/>
                <a:gd name="T18" fmla="*/ 0 w 469"/>
                <a:gd name="T19" fmla="*/ 1 h 868"/>
                <a:gd name="T20" fmla="*/ 0 w 469"/>
                <a:gd name="T21" fmla="*/ 1 h 868"/>
                <a:gd name="T22" fmla="*/ 0 w 469"/>
                <a:gd name="T23" fmla="*/ 1 h 868"/>
                <a:gd name="T24" fmla="*/ 0 w 469"/>
                <a:gd name="T25" fmla="*/ 1 h 868"/>
                <a:gd name="T26" fmla="*/ 0 w 469"/>
                <a:gd name="T27" fmla="*/ 0 h 868"/>
                <a:gd name="T28" fmla="*/ 0 w 469"/>
                <a:gd name="T29" fmla="*/ 0 h 868"/>
                <a:gd name="T30" fmla="*/ 0 w 469"/>
                <a:gd name="T31" fmla="*/ 0 h 868"/>
                <a:gd name="T32" fmla="*/ 0 w 469"/>
                <a:gd name="T33" fmla="*/ 0 h 868"/>
                <a:gd name="T34" fmla="*/ 0 w 469"/>
                <a:gd name="T35" fmla="*/ 0 h 8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9"/>
                <a:gd name="T55" fmla="*/ 0 h 868"/>
                <a:gd name="T56" fmla="*/ 469 w 469"/>
                <a:gd name="T57" fmla="*/ 868 h 8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7" name="Freeform 841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>
                <a:gd name="T0" fmla="*/ 0 w 604"/>
                <a:gd name="T1" fmla="*/ 0 h 118"/>
                <a:gd name="T2" fmla="*/ 0 w 604"/>
                <a:gd name="T3" fmla="*/ 0 h 118"/>
                <a:gd name="T4" fmla="*/ 0 w 604"/>
                <a:gd name="T5" fmla="*/ 0 h 118"/>
                <a:gd name="T6" fmla="*/ 0 w 604"/>
                <a:gd name="T7" fmla="*/ 0 h 118"/>
                <a:gd name="T8" fmla="*/ 0 w 604"/>
                <a:gd name="T9" fmla="*/ 0 h 118"/>
                <a:gd name="T10" fmla="*/ 0 w 604"/>
                <a:gd name="T11" fmla="*/ 0 h 118"/>
                <a:gd name="T12" fmla="*/ 0 w 604"/>
                <a:gd name="T13" fmla="*/ 0 h 118"/>
                <a:gd name="T14" fmla="*/ 0 w 604"/>
                <a:gd name="T15" fmla="*/ 0 h 118"/>
                <a:gd name="T16" fmla="*/ 0 w 604"/>
                <a:gd name="T17" fmla="*/ 0 h 118"/>
                <a:gd name="T18" fmla="*/ 0 w 604"/>
                <a:gd name="T19" fmla="*/ 0 h 118"/>
                <a:gd name="T20" fmla="*/ 0 w 604"/>
                <a:gd name="T21" fmla="*/ 0 h 118"/>
                <a:gd name="T22" fmla="*/ 0 w 604"/>
                <a:gd name="T23" fmla="*/ 0 h 118"/>
                <a:gd name="T24" fmla="*/ 1 w 604"/>
                <a:gd name="T25" fmla="*/ 0 h 118"/>
                <a:gd name="T26" fmla="*/ 1 w 604"/>
                <a:gd name="T27" fmla="*/ 0 h 118"/>
                <a:gd name="T28" fmla="*/ 1 w 604"/>
                <a:gd name="T29" fmla="*/ 0 h 118"/>
                <a:gd name="T30" fmla="*/ 1 w 604"/>
                <a:gd name="T31" fmla="*/ 0 h 118"/>
                <a:gd name="T32" fmla="*/ 1 w 604"/>
                <a:gd name="T33" fmla="*/ 0 h 118"/>
                <a:gd name="T34" fmla="*/ 1 w 604"/>
                <a:gd name="T35" fmla="*/ 0 h 118"/>
                <a:gd name="T36" fmla="*/ 1 w 604"/>
                <a:gd name="T37" fmla="*/ 0 h 118"/>
                <a:gd name="T38" fmla="*/ 1 w 604"/>
                <a:gd name="T39" fmla="*/ 0 h 118"/>
                <a:gd name="T40" fmla="*/ 1 w 604"/>
                <a:gd name="T41" fmla="*/ 0 h 118"/>
                <a:gd name="T42" fmla="*/ 1 w 604"/>
                <a:gd name="T43" fmla="*/ 0 h 118"/>
                <a:gd name="T44" fmla="*/ 1 w 604"/>
                <a:gd name="T45" fmla="*/ 0 h 118"/>
                <a:gd name="T46" fmla="*/ 1 w 604"/>
                <a:gd name="T47" fmla="*/ 0 h 118"/>
                <a:gd name="T48" fmla="*/ 1 w 604"/>
                <a:gd name="T49" fmla="*/ 0 h 118"/>
                <a:gd name="T50" fmla="*/ 1 w 604"/>
                <a:gd name="T51" fmla="*/ 0 h 118"/>
                <a:gd name="T52" fmla="*/ 0 w 604"/>
                <a:gd name="T53" fmla="*/ 0 h 118"/>
                <a:gd name="T54" fmla="*/ 0 w 604"/>
                <a:gd name="T55" fmla="*/ 0 h 118"/>
                <a:gd name="T56" fmla="*/ 0 w 604"/>
                <a:gd name="T57" fmla="*/ 0 h 118"/>
                <a:gd name="T58" fmla="*/ 0 w 604"/>
                <a:gd name="T59" fmla="*/ 0 h 118"/>
                <a:gd name="T60" fmla="*/ 0 w 604"/>
                <a:gd name="T61" fmla="*/ 0 h 118"/>
                <a:gd name="T62" fmla="*/ 0 w 604"/>
                <a:gd name="T63" fmla="*/ 0 h 118"/>
                <a:gd name="T64" fmla="*/ 0 w 604"/>
                <a:gd name="T65" fmla="*/ 0 h 118"/>
                <a:gd name="T66" fmla="*/ 0 w 604"/>
                <a:gd name="T67" fmla="*/ 0 h 118"/>
                <a:gd name="T68" fmla="*/ 0 w 604"/>
                <a:gd name="T69" fmla="*/ 0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04"/>
                <a:gd name="T106" fmla="*/ 0 h 118"/>
                <a:gd name="T107" fmla="*/ 604 w 604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8" name="Freeform 842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>
                <a:gd name="T0" fmla="*/ 1 w 1017"/>
                <a:gd name="T1" fmla="*/ 0 h 337"/>
                <a:gd name="T2" fmla="*/ 1 w 1017"/>
                <a:gd name="T3" fmla="*/ 0 h 337"/>
                <a:gd name="T4" fmla="*/ 1 w 1017"/>
                <a:gd name="T5" fmla="*/ 0 h 337"/>
                <a:gd name="T6" fmla="*/ 1 w 1017"/>
                <a:gd name="T7" fmla="*/ 0 h 337"/>
                <a:gd name="T8" fmla="*/ 1 w 1017"/>
                <a:gd name="T9" fmla="*/ 0 h 337"/>
                <a:gd name="T10" fmla="*/ 1 w 1017"/>
                <a:gd name="T11" fmla="*/ 0 h 337"/>
                <a:gd name="T12" fmla="*/ 1 w 1017"/>
                <a:gd name="T13" fmla="*/ 0 h 337"/>
                <a:gd name="T14" fmla="*/ 1 w 1017"/>
                <a:gd name="T15" fmla="*/ 0 h 337"/>
                <a:gd name="T16" fmla="*/ 1 w 1017"/>
                <a:gd name="T17" fmla="*/ 0 h 337"/>
                <a:gd name="T18" fmla="*/ 1 w 1017"/>
                <a:gd name="T19" fmla="*/ 0 h 337"/>
                <a:gd name="T20" fmla="*/ 1 w 1017"/>
                <a:gd name="T21" fmla="*/ 0 h 337"/>
                <a:gd name="T22" fmla="*/ 1 w 1017"/>
                <a:gd name="T23" fmla="*/ 0 h 337"/>
                <a:gd name="T24" fmla="*/ 1 w 1017"/>
                <a:gd name="T25" fmla="*/ 0 h 337"/>
                <a:gd name="T26" fmla="*/ 1 w 1017"/>
                <a:gd name="T27" fmla="*/ 0 h 337"/>
                <a:gd name="T28" fmla="*/ 1 w 1017"/>
                <a:gd name="T29" fmla="*/ 0 h 337"/>
                <a:gd name="T30" fmla="*/ 1 w 1017"/>
                <a:gd name="T31" fmla="*/ 0 h 337"/>
                <a:gd name="T32" fmla="*/ 1 w 1017"/>
                <a:gd name="T33" fmla="*/ 0 h 337"/>
                <a:gd name="T34" fmla="*/ 0 w 1017"/>
                <a:gd name="T35" fmla="*/ 0 h 337"/>
                <a:gd name="T36" fmla="*/ 0 w 1017"/>
                <a:gd name="T37" fmla="*/ 0 h 337"/>
                <a:gd name="T38" fmla="*/ 1 w 1017"/>
                <a:gd name="T39" fmla="*/ 0 h 337"/>
                <a:gd name="T40" fmla="*/ 1 w 1017"/>
                <a:gd name="T41" fmla="*/ 0 h 337"/>
                <a:gd name="T42" fmla="*/ 1 w 1017"/>
                <a:gd name="T43" fmla="*/ 0 h 337"/>
                <a:gd name="T44" fmla="*/ 1 w 1017"/>
                <a:gd name="T45" fmla="*/ 0 h 337"/>
                <a:gd name="T46" fmla="*/ 1 w 1017"/>
                <a:gd name="T47" fmla="*/ 0 h 337"/>
                <a:gd name="T48" fmla="*/ 1 w 1017"/>
                <a:gd name="T49" fmla="*/ 0 h 337"/>
                <a:gd name="T50" fmla="*/ 1 w 1017"/>
                <a:gd name="T51" fmla="*/ 0 h 337"/>
                <a:gd name="T52" fmla="*/ 1 w 1017"/>
                <a:gd name="T53" fmla="*/ 0 h 337"/>
                <a:gd name="T54" fmla="*/ 1 w 1017"/>
                <a:gd name="T55" fmla="*/ 0 h 337"/>
                <a:gd name="T56" fmla="*/ 1 w 1017"/>
                <a:gd name="T57" fmla="*/ 0 h 337"/>
                <a:gd name="T58" fmla="*/ 1 w 1017"/>
                <a:gd name="T59" fmla="*/ 0 h 337"/>
                <a:gd name="T60" fmla="*/ 1 w 1017"/>
                <a:gd name="T61" fmla="*/ 0 h 337"/>
                <a:gd name="T62" fmla="*/ 1 w 1017"/>
                <a:gd name="T63" fmla="*/ 0 h 337"/>
                <a:gd name="T64" fmla="*/ 1 w 1017"/>
                <a:gd name="T65" fmla="*/ 0 h 337"/>
                <a:gd name="T66" fmla="*/ 1 w 1017"/>
                <a:gd name="T67" fmla="*/ 0 h 337"/>
                <a:gd name="T68" fmla="*/ 1 w 1017"/>
                <a:gd name="T69" fmla="*/ 0 h 337"/>
                <a:gd name="T70" fmla="*/ 1 w 1017"/>
                <a:gd name="T71" fmla="*/ 0 h 337"/>
                <a:gd name="T72" fmla="*/ 1 w 1017"/>
                <a:gd name="T73" fmla="*/ 0 h 337"/>
                <a:gd name="T74" fmla="*/ 1 w 1017"/>
                <a:gd name="T75" fmla="*/ 0 h 337"/>
                <a:gd name="T76" fmla="*/ 1 w 1017"/>
                <a:gd name="T77" fmla="*/ 0 h 33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17"/>
                <a:gd name="T118" fmla="*/ 0 h 337"/>
                <a:gd name="T119" fmla="*/ 1017 w 1017"/>
                <a:gd name="T120" fmla="*/ 337 h 33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9" name="Freeform 843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>
                <a:gd name="T0" fmla="*/ 0 w 1036"/>
                <a:gd name="T1" fmla="*/ 0 h 303"/>
                <a:gd name="T2" fmla="*/ 1 w 1036"/>
                <a:gd name="T3" fmla="*/ 0 h 303"/>
                <a:gd name="T4" fmla="*/ 1 w 1036"/>
                <a:gd name="T5" fmla="*/ 0 h 303"/>
                <a:gd name="T6" fmla="*/ 0 w 1036"/>
                <a:gd name="T7" fmla="*/ 0 h 303"/>
                <a:gd name="T8" fmla="*/ 0 w 1036"/>
                <a:gd name="T9" fmla="*/ 0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303"/>
                <a:gd name="T17" fmla="*/ 1036 w 1036"/>
                <a:gd name="T18" fmla="*/ 303 h 3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0" name="Freeform 844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>
                <a:gd name="T0" fmla="*/ 0 w 1023"/>
                <a:gd name="T1" fmla="*/ 0 h 270"/>
                <a:gd name="T2" fmla="*/ 1 w 1023"/>
                <a:gd name="T3" fmla="*/ 0 h 270"/>
                <a:gd name="T4" fmla="*/ 1 w 1023"/>
                <a:gd name="T5" fmla="*/ 0 h 270"/>
                <a:gd name="T6" fmla="*/ 0 w 1023"/>
                <a:gd name="T7" fmla="*/ 0 h 270"/>
                <a:gd name="T8" fmla="*/ 0 w 1023"/>
                <a:gd name="T9" fmla="*/ 0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3"/>
                <a:gd name="T16" fmla="*/ 0 h 270"/>
                <a:gd name="T17" fmla="*/ 1023 w 1023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1" name="Freeform 845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>
                <a:gd name="T0" fmla="*/ 0 w 1028"/>
                <a:gd name="T1" fmla="*/ 0 h 299"/>
                <a:gd name="T2" fmla="*/ 1 w 1028"/>
                <a:gd name="T3" fmla="*/ 0 h 299"/>
                <a:gd name="T4" fmla="*/ 1 w 1028"/>
                <a:gd name="T5" fmla="*/ 0 h 299"/>
                <a:gd name="T6" fmla="*/ 0 w 1028"/>
                <a:gd name="T7" fmla="*/ 0 h 299"/>
                <a:gd name="T8" fmla="*/ 0 w 1028"/>
                <a:gd name="T9" fmla="*/ 0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8"/>
                <a:gd name="T16" fmla="*/ 0 h 299"/>
                <a:gd name="T17" fmla="*/ 1028 w 1028"/>
                <a:gd name="T18" fmla="*/ 299 h 2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54" name="Group 846"/>
          <p:cNvGrpSpPr>
            <a:grpSpLocks/>
          </p:cNvGrpSpPr>
          <p:nvPr/>
        </p:nvGrpSpPr>
        <p:grpSpPr bwMode="auto">
          <a:xfrm>
            <a:off x="5395913" y="3130550"/>
            <a:ext cx="304800" cy="363538"/>
            <a:chOff x="4475" y="3342"/>
            <a:chExt cx="172" cy="215"/>
          </a:xfrm>
        </p:grpSpPr>
        <p:sp>
          <p:nvSpPr>
            <p:cNvPr id="43192" name="AutoShape 847"/>
            <p:cNvSpPr>
              <a:spLocks noChangeAspect="1" noChangeArrowheads="1" noTextEdit="1"/>
            </p:cNvSpPr>
            <p:nvPr/>
          </p:nvSpPr>
          <p:spPr bwMode="auto">
            <a:xfrm>
              <a:off x="4500" y="3398"/>
              <a:ext cx="14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3" name="Freeform 848"/>
            <p:cNvSpPr>
              <a:spLocks/>
            </p:cNvSpPr>
            <p:nvPr/>
          </p:nvSpPr>
          <p:spPr bwMode="auto">
            <a:xfrm>
              <a:off x="4501" y="3398"/>
              <a:ext cx="146" cy="159"/>
            </a:xfrm>
            <a:custGeom>
              <a:avLst/>
              <a:gdLst>
                <a:gd name="T0" fmla="*/ 0 w 1894"/>
                <a:gd name="T1" fmla="*/ 0 h 1904"/>
                <a:gd name="T2" fmla="*/ 0 w 1894"/>
                <a:gd name="T3" fmla="*/ 0 h 1904"/>
                <a:gd name="T4" fmla="*/ 0 w 1894"/>
                <a:gd name="T5" fmla="*/ 0 h 1904"/>
                <a:gd name="T6" fmla="*/ 0 w 1894"/>
                <a:gd name="T7" fmla="*/ 0 h 1904"/>
                <a:gd name="T8" fmla="*/ 0 w 1894"/>
                <a:gd name="T9" fmla="*/ 0 h 1904"/>
                <a:gd name="T10" fmla="*/ 0 w 1894"/>
                <a:gd name="T11" fmla="*/ 0 h 1904"/>
                <a:gd name="T12" fmla="*/ 0 w 1894"/>
                <a:gd name="T13" fmla="*/ 0 h 1904"/>
                <a:gd name="T14" fmla="*/ 0 w 1894"/>
                <a:gd name="T15" fmla="*/ 0 h 1904"/>
                <a:gd name="T16" fmla="*/ 1 w 1894"/>
                <a:gd name="T17" fmla="*/ 0 h 1904"/>
                <a:gd name="T18" fmla="*/ 1 w 1894"/>
                <a:gd name="T19" fmla="*/ 0 h 1904"/>
                <a:gd name="T20" fmla="*/ 1 w 1894"/>
                <a:gd name="T21" fmla="*/ 0 h 1904"/>
                <a:gd name="T22" fmla="*/ 1 w 1894"/>
                <a:gd name="T23" fmla="*/ 0 h 1904"/>
                <a:gd name="T24" fmla="*/ 1 w 1894"/>
                <a:gd name="T25" fmla="*/ 0 h 1904"/>
                <a:gd name="T26" fmla="*/ 1 w 1894"/>
                <a:gd name="T27" fmla="*/ 0 h 1904"/>
                <a:gd name="T28" fmla="*/ 1 w 1894"/>
                <a:gd name="T29" fmla="*/ 0 h 1904"/>
                <a:gd name="T30" fmla="*/ 1 w 1894"/>
                <a:gd name="T31" fmla="*/ 0 h 1904"/>
                <a:gd name="T32" fmla="*/ 1 w 1894"/>
                <a:gd name="T33" fmla="*/ 1 h 1904"/>
                <a:gd name="T34" fmla="*/ 1 w 1894"/>
                <a:gd name="T35" fmla="*/ 1 h 1904"/>
                <a:gd name="T36" fmla="*/ 1 w 1894"/>
                <a:gd name="T37" fmla="*/ 1 h 1904"/>
                <a:gd name="T38" fmla="*/ 1 w 1894"/>
                <a:gd name="T39" fmla="*/ 1 h 1904"/>
                <a:gd name="T40" fmla="*/ 1 w 1894"/>
                <a:gd name="T41" fmla="*/ 1 h 1904"/>
                <a:gd name="T42" fmla="*/ 1 w 1894"/>
                <a:gd name="T43" fmla="*/ 1 h 1904"/>
                <a:gd name="T44" fmla="*/ 1 w 1894"/>
                <a:gd name="T45" fmla="*/ 1 h 1904"/>
                <a:gd name="T46" fmla="*/ 1 w 1894"/>
                <a:gd name="T47" fmla="*/ 1 h 1904"/>
                <a:gd name="T48" fmla="*/ 1 w 1894"/>
                <a:gd name="T49" fmla="*/ 1 h 1904"/>
                <a:gd name="T50" fmla="*/ 1 w 1894"/>
                <a:gd name="T51" fmla="*/ 1 h 1904"/>
                <a:gd name="T52" fmla="*/ 1 w 1894"/>
                <a:gd name="T53" fmla="*/ 1 h 1904"/>
                <a:gd name="T54" fmla="*/ 0 w 1894"/>
                <a:gd name="T55" fmla="*/ 1 h 1904"/>
                <a:gd name="T56" fmla="*/ 0 w 1894"/>
                <a:gd name="T57" fmla="*/ 1 h 1904"/>
                <a:gd name="T58" fmla="*/ 0 w 1894"/>
                <a:gd name="T59" fmla="*/ 1 h 1904"/>
                <a:gd name="T60" fmla="*/ 0 w 1894"/>
                <a:gd name="T61" fmla="*/ 1 h 1904"/>
                <a:gd name="T62" fmla="*/ 0 w 1894"/>
                <a:gd name="T63" fmla="*/ 1 h 1904"/>
                <a:gd name="T64" fmla="*/ 0 w 1894"/>
                <a:gd name="T65" fmla="*/ 1 h 1904"/>
                <a:gd name="T66" fmla="*/ 0 w 1894"/>
                <a:gd name="T67" fmla="*/ 1 h 1904"/>
                <a:gd name="T68" fmla="*/ 0 w 1894"/>
                <a:gd name="T69" fmla="*/ 1 h 1904"/>
                <a:gd name="T70" fmla="*/ 0 w 1894"/>
                <a:gd name="T71" fmla="*/ 1 h 1904"/>
                <a:gd name="T72" fmla="*/ 0 w 1894"/>
                <a:gd name="T73" fmla="*/ 1 h 1904"/>
                <a:gd name="T74" fmla="*/ 0 w 1894"/>
                <a:gd name="T75" fmla="*/ 1 h 1904"/>
                <a:gd name="T76" fmla="*/ 0 w 1894"/>
                <a:gd name="T77" fmla="*/ 1 h 1904"/>
                <a:gd name="T78" fmla="*/ 0 w 1894"/>
                <a:gd name="T79" fmla="*/ 1 h 1904"/>
                <a:gd name="T80" fmla="*/ 0 w 1894"/>
                <a:gd name="T81" fmla="*/ 1 h 1904"/>
                <a:gd name="T82" fmla="*/ 0 w 1894"/>
                <a:gd name="T83" fmla="*/ 1 h 1904"/>
                <a:gd name="T84" fmla="*/ 0 w 1894"/>
                <a:gd name="T85" fmla="*/ 1 h 1904"/>
                <a:gd name="T86" fmla="*/ 0 w 1894"/>
                <a:gd name="T87" fmla="*/ 1 h 1904"/>
                <a:gd name="T88" fmla="*/ 0 w 1894"/>
                <a:gd name="T89" fmla="*/ 1 h 1904"/>
                <a:gd name="T90" fmla="*/ 0 w 1894"/>
                <a:gd name="T91" fmla="*/ 1 h 1904"/>
                <a:gd name="T92" fmla="*/ 0 w 1894"/>
                <a:gd name="T93" fmla="*/ 1 h 19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94"/>
                <a:gd name="T142" fmla="*/ 0 h 1904"/>
                <a:gd name="T143" fmla="*/ 1894 w 1894"/>
                <a:gd name="T144" fmla="*/ 1904 h 19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94" h="1904">
                  <a:moveTo>
                    <a:pt x="651" y="0"/>
                  </a:moveTo>
                  <a:lnTo>
                    <a:pt x="653" y="0"/>
                  </a:lnTo>
                  <a:lnTo>
                    <a:pt x="659" y="0"/>
                  </a:lnTo>
                  <a:lnTo>
                    <a:pt x="668" y="0"/>
                  </a:lnTo>
                  <a:lnTo>
                    <a:pt x="682" y="0"/>
                  </a:lnTo>
                  <a:lnTo>
                    <a:pt x="699" y="1"/>
                  </a:lnTo>
                  <a:lnTo>
                    <a:pt x="720" y="1"/>
                  </a:lnTo>
                  <a:lnTo>
                    <a:pt x="742" y="3"/>
                  </a:lnTo>
                  <a:lnTo>
                    <a:pt x="769" y="4"/>
                  </a:lnTo>
                  <a:lnTo>
                    <a:pt x="799" y="6"/>
                  </a:lnTo>
                  <a:lnTo>
                    <a:pt x="831" y="8"/>
                  </a:lnTo>
                  <a:lnTo>
                    <a:pt x="865" y="10"/>
                  </a:lnTo>
                  <a:lnTo>
                    <a:pt x="902" y="13"/>
                  </a:lnTo>
                  <a:lnTo>
                    <a:pt x="941" y="17"/>
                  </a:lnTo>
                  <a:lnTo>
                    <a:pt x="982" y="21"/>
                  </a:lnTo>
                  <a:lnTo>
                    <a:pt x="1025" y="26"/>
                  </a:lnTo>
                  <a:lnTo>
                    <a:pt x="1070" y="32"/>
                  </a:lnTo>
                  <a:lnTo>
                    <a:pt x="1116" y="38"/>
                  </a:lnTo>
                  <a:lnTo>
                    <a:pt x="1164" y="46"/>
                  </a:lnTo>
                  <a:lnTo>
                    <a:pt x="1213" y="55"/>
                  </a:lnTo>
                  <a:lnTo>
                    <a:pt x="1263" y="63"/>
                  </a:lnTo>
                  <a:lnTo>
                    <a:pt x="1315" y="73"/>
                  </a:lnTo>
                  <a:lnTo>
                    <a:pt x="1366" y="85"/>
                  </a:lnTo>
                  <a:lnTo>
                    <a:pt x="1418" y="97"/>
                  </a:lnTo>
                  <a:lnTo>
                    <a:pt x="1472" y="111"/>
                  </a:lnTo>
                  <a:lnTo>
                    <a:pt x="1525" y="125"/>
                  </a:lnTo>
                  <a:lnTo>
                    <a:pt x="1579" y="141"/>
                  </a:lnTo>
                  <a:lnTo>
                    <a:pt x="1632" y="159"/>
                  </a:lnTo>
                  <a:lnTo>
                    <a:pt x="1685" y="177"/>
                  </a:lnTo>
                  <a:lnTo>
                    <a:pt x="1739" y="197"/>
                  </a:lnTo>
                  <a:lnTo>
                    <a:pt x="1791" y="218"/>
                  </a:lnTo>
                  <a:lnTo>
                    <a:pt x="1843" y="241"/>
                  </a:lnTo>
                  <a:lnTo>
                    <a:pt x="1894" y="266"/>
                  </a:lnTo>
                  <a:lnTo>
                    <a:pt x="1729" y="1139"/>
                  </a:lnTo>
                  <a:lnTo>
                    <a:pt x="1733" y="1140"/>
                  </a:lnTo>
                  <a:lnTo>
                    <a:pt x="1742" y="1146"/>
                  </a:lnTo>
                  <a:lnTo>
                    <a:pt x="1755" y="1156"/>
                  </a:lnTo>
                  <a:lnTo>
                    <a:pt x="1768" y="1173"/>
                  </a:lnTo>
                  <a:lnTo>
                    <a:pt x="1778" y="1199"/>
                  </a:lnTo>
                  <a:lnTo>
                    <a:pt x="1781" y="1234"/>
                  </a:lnTo>
                  <a:lnTo>
                    <a:pt x="1777" y="1281"/>
                  </a:lnTo>
                  <a:lnTo>
                    <a:pt x="1760" y="1341"/>
                  </a:lnTo>
                  <a:lnTo>
                    <a:pt x="1472" y="1765"/>
                  </a:lnTo>
                  <a:lnTo>
                    <a:pt x="1432" y="1765"/>
                  </a:lnTo>
                  <a:lnTo>
                    <a:pt x="1324" y="1904"/>
                  </a:lnTo>
                  <a:lnTo>
                    <a:pt x="1322" y="1904"/>
                  </a:lnTo>
                  <a:lnTo>
                    <a:pt x="1315" y="1903"/>
                  </a:lnTo>
                  <a:lnTo>
                    <a:pt x="1304" y="1902"/>
                  </a:lnTo>
                  <a:lnTo>
                    <a:pt x="1290" y="1900"/>
                  </a:lnTo>
                  <a:lnTo>
                    <a:pt x="1270" y="1897"/>
                  </a:lnTo>
                  <a:lnTo>
                    <a:pt x="1249" y="1894"/>
                  </a:lnTo>
                  <a:lnTo>
                    <a:pt x="1223" y="1891"/>
                  </a:lnTo>
                  <a:lnTo>
                    <a:pt x="1194" y="1887"/>
                  </a:lnTo>
                  <a:lnTo>
                    <a:pt x="1162" y="1881"/>
                  </a:lnTo>
                  <a:lnTo>
                    <a:pt x="1128" y="1876"/>
                  </a:lnTo>
                  <a:lnTo>
                    <a:pt x="1091" y="1869"/>
                  </a:lnTo>
                  <a:lnTo>
                    <a:pt x="1050" y="1862"/>
                  </a:lnTo>
                  <a:lnTo>
                    <a:pt x="1008" y="1854"/>
                  </a:lnTo>
                  <a:lnTo>
                    <a:pt x="964" y="1845"/>
                  </a:lnTo>
                  <a:lnTo>
                    <a:pt x="918" y="1835"/>
                  </a:lnTo>
                  <a:lnTo>
                    <a:pt x="870" y="1824"/>
                  </a:lnTo>
                  <a:lnTo>
                    <a:pt x="820" y="1813"/>
                  </a:lnTo>
                  <a:lnTo>
                    <a:pt x="769" y="1800"/>
                  </a:lnTo>
                  <a:lnTo>
                    <a:pt x="717" y="1786"/>
                  </a:lnTo>
                  <a:lnTo>
                    <a:pt x="664" y="1772"/>
                  </a:lnTo>
                  <a:lnTo>
                    <a:pt x="610" y="1755"/>
                  </a:lnTo>
                  <a:lnTo>
                    <a:pt x="555" y="1738"/>
                  </a:lnTo>
                  <a:lnTo>
                    <a:pt x="501" y="1720"/>
                  </a:lnTo>
                  <a:lnTo>
                    <a:pt x="445" y="1701"/>
                  </a:lnTo>
                  <a:lnTo>
                    <a:pt x="390" y="1681"/>
                  </a:lnTo>
                  <a:lnTo>
                    <a:pt x="334" y="1659"/>
                  </a:lnTo>
                  <a:lnTo>
                    <a:pt x="280" y="1636"/>
                  </a:lnTo>
                  <a:lnTo>
                    <a:pt x="225" y="1611"/>
                  </a:lnTo>
                  <a:lnTo>
                    <a:pt x="172" y="1585"/>
                  </a:lnTo>
                  <a:lnTo>
                    <a:pt x="119" y="1559"/>
                  </a:lnTo>
                  <a:lnTo>
                    <a:pt x="67" y="1530"/>
                  </a:lnTo>
                  <a:lnTo>
                    <a:pt x="17" y="1500"/>
                  </a:lnTo>
                  <a:lnTo>
                    <a:pt x="16" y="1495"/>
                  </a:lnTo>
                  <a:lnTo>
                    <a:pt x="12" y="1480"/>
                  </a:lnTo>
                  <a:lnTo>
                    <a:pt x="8" y="1457"/>
                  </a:lnTo>
                  <a:lnTo>
                    <a:pt x="4" y="1430"/>
                  </a:lnTo>
                  <a:lnTo>
                    <a:pt x="0" y="1401"/>
                  </a:lnTo>
                  <a:lnTo>
                    <a:pt x="0" y="1370"/>
                  </a:lnTo>
                  <a:lnTo>
                    <a:pt x="4" y="1343"/>
                  </a:lnTo>
                  <a:lnTo>
                    <a:pt x="12" y="1319"/>
                  </a:lnTo>
                  <a:lnTo>
                    <a:pt x="388" y="965"/>
                  </a:lnTo>
                  <a:lnTo>
                    <a:pt x="387" y="961"/>
                  </a:lnTo>
                  <a:lnTo>
                    <a:pt x="386" y="952"/>
                  </a:lnTo>
                  <a:lnTo>
                    <a:pt x="386" y="936"/>
                  </a:lnTo>
                  <a:lnTo>
                    <a:pt x="390" y="917"/>
                  </a:lnTo>
                  <a:lnTo>
                    <a:pt x="397" y="893"/>
                  </a:lnTo>
                  <a:lnTo>
                    <a:pt x="412" y="868"/>
                  </a:lnTo>
                  <a:lnTo>
                    <a:pt x="435" y="841"/>
                  </a:lnTo>
                  <a:lnTo>
                    <a:pt x="468" y="814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94" name="Freeform 849"/>
            <p:cNvSpPr>
              <a:spLocks/>
            </p:cNvSpPr>
            <p:nvPr/>
          </p:nvSpPr>
          <p:spPr bwMode="auto">
            <a:xfrm>
              <a:off x="4519" y="3499"/>
              <a:ext cx="85" cy="27"/>
            </a:xfrm>
            <a:custGeom>
              <a:avLst/>
              <a:gdLst>
                <a:gd name="T0" fmla="*/ 0 w 1106"/>
                <a:gd name="T1" fmla="*/ 0 h 331"/>
                <a:gd name="T2" fmla="*/ 1 w 1106"/>
                <a:gd name="T3" fmla="*/ 0 h 331"/>
                <a:gd name="T4" fmla="*/ 0 w 1106"/>
                <a:gd name="T5" fmla="*/ 0 h 331"/>
                <a:gd name="T6" fmla="*/ 0 w 1106"/>
                <a:gd name="T7" fmla="*/ 0 h 331"/>
                <a:gd name="T8" fmla="*/ 0 w 1106"/>
                <a:gd name="T9" fmla="*/ 0 h 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6"/>
                <a:gd name="T16" fmla="*/ 0 h 331"/>
                <a:gd name="T17" fmla="*/ 1106 w 1106"/>
                <a:gd name="T18" fmla="*/ 331 h 3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6" h="331">
                  <a:moveTo>
                    <a:pt x="40" y="0"/>
                  </a:moveTo>
                  <a:lnTo>
                    <a:pt x="1106" y="277"/>
                  </a:lnTo>
                  <a:lnTo>
                    <a:pt x="1071" y="331"/>
                  </a:lnTo>
                  <a:lnTo>
                    <a:pt x="0" y="3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5" name="Freeform 850"/>
            <p:cNvSpPr>
              <a:spLocks/>
            </p:cNvSpPr>
            <p:nvPr/>
          </p:nvSpPr>
          <p:spPr bwMode="auto">
            <a:xfrm>
              <a:off x="4505" y="3511"/>
              <a:ext cx="99" cy="42"/>
            </a:xfrm>
            <a:custGeom>
              <a:avLst/>
              <a:gdLst>
                <a:gd name="T0" fmla="*/ 1 w 1285"/>
                <a:gd name="T1" fmla="*/ 0 h 505"/>
                <a:gd name="T2" fmla="*/ 1 w 1285"/>
                <a:gd name="T3" fmla="*/ 0 h 505"/>
                <a:gd name="T4" fmla="*/ 1 w 1285"/>
                <a:gd name="T5" fmla="*/ 0 h 505"/>
                <a:gd name="T6" fmla="*/ 1 w 1285"/>
                <a:gd name="T7" fmla="*/ 0 h 505"/>
                <a:gd name="T8" fmla="*/ 1 w 1285"/>
                <a:gd name="T9" fmla="*/ 0 h 505"/>
                <a:gd name="T10" fmla="*/ 0 w 1285"/>
                <a:gd name="T11" fmla="*/ 0 h 505"/>
                <a:gd name="T12" fmla="*/ 0 w 1285"/>
                <a:gd name="T13" fmla="*/ 0 h 505"/>
                <a:gd name="T14" fmla="*/ 0 w 1285"/>
                <a:gd name="T15" fmla="*/ 0 h 505"/>
                <a:gd name="T16" fmla="*/ 0 w 1285"/>
                <a:gd name="T17" fmla="*/ 0 h 505"/>
                <a:gd name="T18" fmla="*/ 0 w 1285"/>
                <a:gd name="T19" fmla="*/ 0 h 505"/>
                <a:gd name="T20" fmla="*/ 0 w 1285"/>
                <a:gd name="T21" fmla="*/ 0 h 505"/>
                <a:gd name="T22" fmla="*/ 0 w 1285"/>
                <a:gd name="T23" fmla="*/ 0 h 505"/>
                <a:gd name="T24" fmla="*/ 0 w 1285"/>
                <a:gd name="T25" fmla="*/ 0 h 505"/>
                <a:gd name="T26" fmla="*/ 0 w 1285"/>
                <a:gd name="T27" fmla="*/ 0 h 505"/>
                <a:gd name="T28" fmla="*/ 0 w 1285"/>
                <a:gd name="T29" fmla="*/ 0 h 505"/>
                <a:gd name="T30" fmla="*/ 0 w 1285"/>
                <a:gd name="T31" fmla="*/ 0 h 505"/>
                <a:gd name="T32" fmla="*/ 0 w 1285"/>
                <a:gd name="T33" fmla="*/ 0 h 505"/>
                <a:gd name="T34" fmla="*/ 0 w 1285"/>
                <a:gd name="T35" fmla="*/ 0 h 505"/>
                <a:gd name="T36" fmla="*/ 0 w 1285"/>
                <a:gd name="T37" fmla="*/ 0 h 505"/>
                <a:gd name="T38" fmla="*/ 0 w 1285"/>
                <a:gd name="T39" fmla="*/ 0 h 505"/>
                <a:gd name="T40" fmla="*/ 0 w 1285"/>
                <a:gd name="T41" fmla="*/ 0 h 505"/>
                <a:gd name="T42" fmla="*/ 0 w 1285"/>
                <a:gd name="T43" fmla="*/ 0 h 505"/>
                <a:gd name="T44" fmla="*/ 0 w 1285"/>
                <a:gd name="T45" fmla="*/ 0 h 505"/>
                <a:gd name="T46" fmla="*/ 0 w 1285"/>
                <a:gd name="T47" fmla="*/ 0 h 505"/>
                <a:gd name="T48" fmla="*/ 0 w 1285"/>
                <a:gd name="T49" fmla="*/ 0 h 505"/>
                <a:gd name="T50" fmla="*/ 0 w 1285"/>
                <a:gd name="T51" fmla="*/ 0 h 505"/>
                <a:gd name="T52" fmla="*/ 0 w 1285"/>
                <a:gd name="T53" fmla="*/ 0 h 505"/>
                <a:gd name="T54" fmla="*/ 0 w 1285"/>
                <a:gd name="T55" fmla="*/ 0 h 505"/>
                <a:gd name="T56" fmla="*/ 0 w 1285"/>
                <a:gd name="T57" fmla="*/ 0 h 505"/>
                <a:gd name="T58" fmla="*/ 0 w 1285"/>
                <a:gd name="T59" fmla="*/ 0 h 505"/>
                <a:gd name="T60" fmla="*/ 0 w 1285"/>
                <a:gd name="T61" fmla="*/ 0 h 505"/>
                <a:gd name="T62" fmla="*/ 0 w 1285"/>
                <a:gd name="T63" fmla="*/ 0 h 505"/>
                <a:gd name="T64" fmla="*/ 0 w 1285"/>
                <a:gd name="T65" fmla="*/ 0 h 505"/>
                <a:gd name="T66" fmla="*/ 0 w 1285"/>
                <a:gd name="T67" fmla="*/ 0 h 505"/>
                <a:gd name="T68" fmla="*/ 0 w 1285"/>
                <a:gd name="T69" fmla="*/ 0 h 505"/>
                <a:gd name="T70" fmla="*/ 1 w 1285"/>
                <a:gd name="T71" fmla="*/ 0 h 505"/>
                <a:gd name="T72" fmla="*/ 1 w 1285"/>
                <a:gd name="T73" fmla="*/ 0 h 505"/>
                <a:gd name="T74" fmla="*/ 1 w 1285"/>
                <a:gd name="T75" fmla="*/ 0 h 505"/>
                <a:gd name="T76" fmla="*/ 1 w 1285"/>
                <a:gd name="T77" fmla="*/ 0 h 505"/>
                <a:gd name="T78" fmla="*/ 1 w 1285"/>
                <a:gd name="T79" fmla="*/ 0 h 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85"/>
                <a:gd name="T121" fmla="*/ 0 h 505"/>
                <a:gd name="T122" fmla="*/ 1285 w 1285"/>
                <a:gd name="T123" fmla="*/ 505 h 50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85" h="505">
                  <a:moveTo>
                    <a:pt x="1284" y="391"/>
                  </a:moveTo>
                  <a:lnTo>
                    <a:pt x="1282" y="391"/>
                  </a:lnTo>
                  <a:lnTo>
                    <a:pt x="1275" y="390"/>
                  </a:lnTo>
                  <a:lnTo>
                    <a:pt x="1264" y="389"/>
                  </a:lnTo>
                  <a:lnTo>
                    <a:pt x="1250" y="387"/>
                  </a:lnTo>
                  <a:lnTo>
                    <a:pt x="1232" y="385"/>
                  </a:lnTo>
                  <a:lnTo>
                    <a:pt x="1209" y="382"/>
                  </a:lnTo>
                  <a:lnTo>
                    <a:pt x="1183" y="378"/>
                  </a:lnTo>
                  <a:lnTo>
                    <a:pt x="1155" y="374"/>
                  </a:lnTo>
                  <a:lnTo>
                    <a:pt x="1124" y="369"/>
                  </a:lnTo>
                  <a:lnTo>
                    <a:pt x="1089" y="362"/>
                  </a:lnTo>
                  <a:lnTo>
                    <a:pt x="1052" y="355"/>
                  </a:lnTo>
                  <a:lnTo>
                    <a:pt x="1013" y="349"/>
                  </a:lnTo>
                  <a:lnTo>
                    <a:pt x="971" y="340"/>
                  </a:lnTo>
                  <a:lnTo>
                    <a:pt x="926" y="332"/>
                  </a:lnTo>
                  <a:lnTo>
                    <a:pt x="881" y="322"/>
                  </a:lnTo>
                  <a:lnTo>
                    <a:pt x="834" y="311"/>
                  </a:lnTo>
                  <a:lnTo>
                    <a:pt x="785" y="299"/>
                  </a:lnTo>
                  <a:lnTo>
                    <a:pt x="735" y="287"/>
                  </a:lnTo>
                  <a:lnTo>
                    <a:pt x="684" y="273"/>
                  </a:lnTo>
                  <a:lnTo>
                    <a:pt x="632" y="259"/>
                  </a:lnTo>
                  <a:lnTo>
                    <a:pt x="579" y="244"/>
                  </a:lnTo>
                  <a:lnTo>
                    <a:pt x="526" y="228"/>
                  </a:lnTo>
                  <a:lnTo>
                    <a:pt x="472" y="209"/>
                  </a:lnTo>
                  <a:lnTo>
                    <a:pt x="419" y="191"/>
                  </a:lnTo>
                  <a:lnTo>
                    <a:pt x="364" y="171"/>
                  </a:lnTo>
                  <a:lnTo>
                    <a:pt x="311" y="150"/>
                  </a:lnTo>
                  <a:lnTo>
                    <a:pt x="259" y="128"/>
                  </a:lnTo>
                  <a:lnTo>
                    <a:pt x="206" y="105"/>
                  </a:lnTo>
                  <a:lnTo>
                    <a:pt x="155" y="81"/>
                  </a:lnTo>
                  <a:lnTo>
                    <a:pt x="104" y="55"/>
                  </a:lnTo>
                  <a:lnTo>
                    <a:pt x="55" y="28"/>
                  </a:lnTo>
                  <a:lnTo>
                    <a:pt x="7" y="0"/>
                  </a:lnTo>
                  <a:lnTo>
                    <a:pt x="6" y="4"/>
                  </a:lnTo>
                  <a:lnTo>
                    <a:pt x="4" y="15"/>
                  </a:lnTo>
                  <a:lnTo>
                    <a:pt x="2" y="32"/>
                  </a:lnTo>
                  <a:lnTo>
                    <a:pt x="0" y="53"/>
                  </a:lnTo>
                  <a:lnTo>
                    <a:pt x="0" y="76"/>
                  </a:lnTo>
                  <a:lnTo>
                    <a:pt x="2" y="98"/>
                  </a:lnTo>
                  <a:lnTo>
                    <a:pt x="8" y="120"/>
                  </a:lnTo>
                  <a:lnTo>
                    <a:pt x="18" y="137"/>
                  </a:lnTo>
                  <a:lnTo>
                    <a:pt x="19" y="139"/>
                  </a:lnTo>
                  <a:lnTo>
                    <a:pt x="22" y="141"/>
                  </a:lnTo>
                  <a:lnTo>
                    <a:pt x="28" y="144"/>
                  </a:lnTo>
                  <a:lnTo>
                    <a:pt x="37" y="148"/>
                  </a:lnTo>
                  <a:lnTo>
                    <a:pt x="47" y="155"/>
                  </a:lnTo>
                  <a:lnTo>
                    <a:pt x="59" y="162"/>
                  </a:lnTo>
                  <a:lnTo>
                    <a:pt x="75" y="170"/>
                  </a:lnTo>
                  <a:lnTo>
                    <a:pt x="92" y="180"/>
                  </a:lnTo>
                  <a:lnTo>
                    <a:pt x="112" y="190"/>
                  </a:lnTo>
                  <a:lnTo>
                    <a:pt x="134" y="200"/>
                  </a:lnTo>
                  <a:lnTo>
                    <a:pt x="159" y="212"/>
                  </a:lnTo>
                  <a:lnTo>
                    <a:pt x="186" y="225"/>
                  </a:lnTo>
                  <a:lnTo>
                    <a:pt x="215" y="238"/>
                  </a:lnTo>
                  <a:lnTo>
                    <a:pt x="247" y="252"/>
                  </a:lnTo>
                  <a:lnTo>
                    <a:pt x="281" y="267"/>
                  </a:lnTo>
                  <a:lnTo>
                    <a:pt x="318" y="281"/>
                  </a:lnTo>
                  <a:lnTo>
                    <a:pt x="358" y="296"/>
                  </a:lnTo>
                  <a:lnTo>
                    <a:pt x="399" y="311"/>
                  </a:lnTo>
                  <a:lnTo>
                    <a:pt x="443" y="326"/>
                  </a:lnTo>
                  <a:lnTo>
                    <a:pt x="491" y="341"/>
                  </a:lnTo>
                  <a:lnTo>
                    <a:pt x="540" y="357"/>
                  </a:lnTo>
                  <a:lnTo>
                    <a:pt x="592" y="372"/>
                  </a:lnTo>
                  <a:lnTo>
                    <a:pt x="647" y="387"/>
                  </a:lnTo>
                  <a:lnTo>
                    <a:pt x="703" y="402"/>
                  </a:lnTo>
                  <a:lnTo>
                    <a:pt x="764" y="416"/>
                  </a:lnTo>
                  <a:lnTo>
                    <a:pt x="826" y="431"/>
                  </a:lnTo>
                  <a:lnTo>
                    <a:pt x="890" y="444"/>
                  </a:lnTo>
                  <a:lnTo>
                    <a:pt x="958" y="459"/>
                  </a:lnTo>
                  <a:lnTo>
                    <a:pt x="1028" y="472"/>
                  </a:lnTo>
                  <a:lnTo>
                    <a:pt x="1101" y="483"/>
                  </a:lnTo>
                  <a:lnTo>
                    <a:pt x="1177" y="494"/>
                  </a:lnTo>
                  <a:lnTo>
                    <a:pt x="1255" y="505"/>
                  </a:lnTo>
                  <a:lnTo>
                    <a:pt x="1256" y="503"/>
                  </a:lnTo>
                  <a:lnTo>
                    <a:pt x="1260" y="497"/>
                  </a:lnTo>
                  <a:lnTo>
                    <a:pt x="1265" y="487"/>
                  </a:lnTo>
                  <a:lnTo>
                    <a:pt x="1272" y="473"/>
                  </a:lnTo>
                  <a:lnTo>
                    <a:pt x="1278" y="456"/>
                  </a:lnTo>
                  <a:lnTo>
                    <a:pt x="1282" y="437"/>
                  </a:lnTo>
                  <a:lnTo>
                    <a:pt x="1285" y="415"/>
                  </a:lnTo>
                  <a:lnTo>
                    <a:pt x="1284" y="39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6" name="AutoShape 851"/>
            <p:cNvSpPr>
              <a:spLocks noChangeAspect="1" noChangeArrowheads="1" noTextEdit="1"/>
            </p:cNvSpPr>
            <p:nvPr/>
          </p:nvSpPr>
          <p:spPr bwMode="auto">
            <a:xfrm>
              <a:off x="4475" y="3342"/>
              <a:ext cx="16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7" name="Freeform 852"/>
            <p:cNvSpPr>
              <a:spLocks/>
            </p:cNvSpPr>
            <p:nvPr/>
          </p:nvSpPr>
          <p:spPr bwMode="auto">
            <a:xfrm>
              <a:off x="4508" y="3354"/>
              <a:ext cx="23" cy="31"/>
            </a:xfrm>
            <a:custGeom>
              <a:avLst/>
              <a:gdLst>
                <a:gd name="T0" fmla="*/ 0 w 179"/>
                <a:gd name="T1" fmla="*/ 0 h 216"/>
                <a:gd name="T2" fmla="*/ 0 w 179"/>
                <a:gd name="T3" fmla="*/ 0 h 216"/>
                <a:gd name="T4" fmla="*/ 0 w 179"/>
                <a:gd name="T5" fmla="*/ 0 h 216"/>
                <a:gd name="T6" fmla="*/ 0 w 179"/>
                <a:gd name="T7" fmla="*/ 0 h 216"/>
                <a:gd name="T8" fmla="*/ 0 w 179"/>
                <a:gd name="T9" fmla="*/ 0 h 216"/>
                <a:gd name="T10" fmla="*/ 0 w 179"/>
                <a:gd name="T11" fmla="*/ 0 h 216"/>
                <a:gd name="T12" fmla="*/ 0 w 179"/>
                <a:gd name="T13" fmla="*/ 0 h 216"/>
                <a:gd name="T14" fmla="*/ 0 w 179"/>
                <a:gd name="T15" fmla="*/ 0 h 216"/>
                <a:gd name="T16" fmla="*/ 0 w 179"/>
                <a:gd name="T17" fmla="*/ 0 h 216"/>
                <a:gd name="T18" fmla="*/ 0 w 179"/>
                <a:gd name="T19" fmla="*/ 0 h 216"/>
                <a:gd name="T20" fmla="*/ 0 w 179"/>
                <a:gd name="T21" fmla="*/ 1 h 216"/>
                <a:gd name="T22" fmla="*/ 0 w 179"/>
                <a:gd name="T23" fmla="*/ 1 h 216"/>
                <a:gd name="T24" fmla="*/ 0 w 179"/>
                <a:gd name="T25" fmla="*/ 1 h 216"/>
                <a:gd name="T26" fmla="*/ 0 w 179"/>
                <a:gd name="T27" fmla="*/ 1 h 216"/>
                <a:gd name="T28" fmla="*/ 0 w 179"/>
                <a:gd name="T29" fmla="*/ 1 h 216"/>
                <a:gd name="T30" fmla="*/ 0 w 179"/>
                <a:gd name="T31" fmla="*/ 1 h 216"/>
                <a:gd name="T32" fmla="*/ 0 w 179"/>
                <a:gd name="T33" fmla="*/ 1 h 216"/>
                <a:gd name="T34" fmla="*/ 0 w 179"/>
                <a:gd name="T35" fmla="*/ 1 h 216"/>
                <a:gd name="T36" fmla="*/ 0 w 179"/>
                <a:gd name="T37" fmla="*/ 1 h 216"/>
                <a:gd name="T38" fmla="*/ 0 w 179"/>
                <a:gd name="T39" fmla="*/ 1 h 216"/>
                <a:gd name="T40" fmla="*/ 0 w 179"/>
                <a:gd name="T41" fmla="*/ 1 h 216"/>
                <a:gd name="T42" fmla="*/ 0 w 179"/>
                <a:gd name="T43" fmla="*/ 1 h 216"/>
                <a:gd name="T44" fmla="*/ 0 w 179"/>
                <a:gd name="T45" fmla="*/ 1 h 216"/>
                <a:gd name="T46" fmla="*/ 0 w 179"/>
                <a:gd name="T47" fmla="*/ 1 h 216"/>
                <a:gd name="T48" fmla="*/ 0 w 179"/>
                <a:gd name="T49" fmla="*/ 1 h 216"/>
                <a:gd name="T50" fmla="*/ 0 w 179"/>
                <a:gd name="T51" fmla="*/ 1 h 216"/>
                <a:gd name="T52" fmla="*/ 0 w 179"/>
                <a:gd name="T53" fmla="*/ 1 h 216"/>
                <a:gd name="T54" fmla="*/ 0 w 179"/>
                <a:gd name="T55" fmla="*/ 1 h 216"/>
                <a:gd name="T56" fmla="*/ 0 w 179"/>
                <a:gd name="T57" fmla="*/ 1 h 216"/>
                <a:gd name="T58" fmla="*/ 0 w 179"/>
                <a:gd name="T59" fmla="*/ 1 h 216"/>
                <a:gd name="T60" fmla="*/ 0 w 179"/>
                <a:gd name="T61" fmla="*/ 0 h 216"/>
                <a:gd name="T62" fmla="*/ 0 w 179"/>
                <a:gd name="T63" fmla="*/ 0 h 216"/>
                <a:gd name="T64" fmla="*/ 0 w 179"/>
                <a:gd name="T65" fmla="*/ 0 h 216"/>
                <a:gd name="T66" fmla="*/ 0 w 179"/>
                <a:gd name="T67" fmla="*/ 0 h 216"/>
                <a:gd name="T68" fmla="*/ 0 w 179"/>
                <a:gd name="T69" fmla="*/ 0 h 216"/>
                <a:gd name="T70" fmla="*/ 0 w 179"/>
                <a:gd name="T71" fmla="*/ 0 h 216"/>
                <a:gd name="T72" fmla="*/ 0 w 179"/>
                <a:gd name="T73" fmla="*/ 0 h 216"/>
                <a:gd name="T74" fmla="*/ 0 w 179"/>
                <a:gd name="T75" fmla="*/ 0 h 216"/>
                <a:gd name="T76" fmla="*/ 0 w 179"/>
                <a:gd name="T77" fmla="*/ 0 h 216"/>
                <a:gd name="T78" fmla="*/ 0 w 179"/>
                <a:gd name="T79" fmla="*/ 0 h 216"/>
                <a:gd name="T80" fmla="*/ 0 w 179"/>
                <a:gd name="T81" fmla="*/ 0 h 216"/>
                <a:gd name="T82" fmla="*/ 0 w 179"/>
                <a:gd name="T83" fmla="*/ 0 h 216"/>
                <a:gd name="T84" fmla="*/ 0 w 179"/>
                <a:gd name="T85" fmla="*/ 0 h 216"/>
                <a:gd name="T86" fmla="*/ 0 w 179"/>
                <a:gd name="T87" fmla="*/ 0 h 216"/>
                <a:gd name="T88" fmla="*/ 0 w 179"/>
                <a:gd name="T89" fmla="*/ 0 h 216"/>
                <a:gd name="T90" fmla="*/ 0 w 179"/>
                <a:gd name="T91" fmla="*/ 0 h 216"/>
                <a:gd name="T92" fmla="*/ 0 w 179"/>
                <a:gd name="T93" fmla="*/ 0 h 216"/>
                <a:gd name="T94" fmla="*/ 0 w 179"/>
                <a:gd name="T95" fmla="*/ 0 h 216"/>
                <a:gd name="T96" fmla="*/ 0 w 179"/>
                <a:gd name="T97" fmla="*/ 0 h 2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9"/>
                <a:gd name="T148" fmla="*/ 0 h 216"/>
                <a:gd name="T149" fmla="*/ 179 w 179"/>
                <a:gd name="T150" fmla="*/ 216 h 2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9" h="216">
                  <a:moveTo>
                    <a:pt x="63" y="28"/>
                  </a:moveTo>
                  <a:lnTo>
                    <a:pt x="49" y="37"/>
                  </a:lnTo>
                  <a:lnTo>
                    <a:pt x="38" y="47"/>
                  </a:lnTo>
                  <a:lnTo>
                    <a:pt x="27" y="59"/>
                  </a:lnTo>
                  <a:lnTo>
                    <a:pt x="18" y="72"/>
                  </a:lnTo>
                  <a:lnTo>
                    <a:pt x="10" y="86"/>
                  </a:lnTo>
                  <a:lnTo>
                    <a:pt x="5" y="101"/>
                  </a:lnTo>
                  <a:lnTo>
                    <a:pt x="2" y="117"/>
                  </a:lnTo>
                  <a:lnTo>
                    <a:pt x="0" y="133"/>
                  </a:lnTo>
                  <a:lnTo>
                    <a:pt x="2" y="155"/>
                  </a:lnTo>
                  <a:lnTo>
                    <a:pt x="10" y="173"/>
                  </a:lnTo>
                  <a:lnTo>
                    <a:pt x="23" y="190"/>
                  </a:lnTo>
                  <a:lnTo>
                    <a:pt x="40" y="201"/>
                  </a:lnTo>
                  <a:lnTo>
                    <a:pt x="59" y="211"/>
                  </a:lnTo>
                  <a:lnTo>
                    <a:pt x="79" y="215"/>
                  </a:lnTo>
                  <a:lnTo>
                    <a:pt x="100" y="216"/>
                  </a:lnTo>
                  <a:lnTo>
                    <a:pt x="120" y="213"/>
                  </a:lnTo>
                  <a:lnTo>
                    <a:pt x="124" y="213"/>
                  </a:lnTo>
                  <a:lnTo>
                    <a:pt x="128" y="211"/>
                  </a:lnTo>
                  <a:lnTo>
                    <a:pt x="131" y="208"/>
                  </a:lnTo>
                  <a:lnTo>
                    <a:pt x="132" y="203"/>
                  </a:lnTo>
                  <a:lnTo>
                    <a:pt x="130" y="198"/>
                  </a:lnTo>
                  <a:lnTo>
                    <a:pt x="126" y="194"/>
                  </a:lnTo>
                  <a:lnTo>
                    <a:pt x="121" y="190"/>
                  </a:lnTo>
                  <a:lnTo>
                    <a:pt x="116" y="187"/>
                  </a:lnTo>
                  <a:lnTo>
                    <a:pt x="105" y="184"/>
                  </a:lnTo>
                  <a:lnTo>
                    <a:pt x="95" y="182"/>
                  </a:lnTo>
                  <a:lnTo>
                    <a:pt x="84" y="180"/>
                  </a:lnTo>
                  <a:lnTo>
                    <a:pt x="75" y="178"/>
                  </a:lnTo>
                  <a:lnTo>
                    <a:pt x="65" y="175"/>
                  </a:lnTo>
                  <a:lnTo>
                    <a:pt x="56" y="170"/>
                  </a:lnTo>
                  <a:lnTo>
                    <a:pt x="47" y="165"/>
                  </a:lnTo>
                  <a:lnTo>
                    <a:pt x="39" y="156"/>
                  </a:lnTo>
                  <a:lnTo>
                    <a:pt x="36" y="120"/>
                  </a:lnTo>
                  <a:lnTo>
                    <a:pt x="44" y="90"/>
                  </a:lnTo>
                  <a:lnTo>
                    <a:pt x="61" y="67"/>
                  </a:lnTo>
                  <a:lnTo>
                    <a:pt x="84" y="47"/>
                  </a:lnTo>
                  <a:lnTo>
                    <a:pt x="109" y="32"/>
                  </a:lnTo>
                  <a:lnTo>
                    <a:pt x="136" y="21"/>
                  </a:lnTo>
                  <a:lnTo>
                    <a:pt x="160" y="12"/>
                  </a:lnTo>
                  <a:lnTo>
                    <a:pt x="179" y="5"/>
                  </a:lnTo>
                  <a:lnTo>
                    <a:pt x="167" y="1"/>
                  </a:lnTo>
                  <a:lnTo>
                    <a:pt x="154" y="0"/>
                  </a:lnTo>
                  <a:lnTo>
                    <a:pt x="140" y="2"/>
                  </a:lnTo>
                  <a:lnTo>
                    <a:pt x="124" y="5"/>
                  </a:lnTo>
                  <a:lnTo>
                    <a:pt x="108" y="10"/>
                  </a:lnTo>
                  <a:lnTo>
                    <a:pt x="92" y="15"/>
                  </a:lnTo>
                  <a:lnTo>
                    <a:pt x="77" y="22"/>
                  </a:lnTo>
                  <a:lnTo>
                    <a:pt x="63" y="28"/>
                  </a:lnTo>
                  <a:close/>
                </a:path>
              </a:pathLst>
            </a:custGeom>
            <a:solidFill>
              <a:srgbClr val="C9E8FF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98" name="Freeform 853"/>
            <p:cNvSpPr>
              <a:spLocks/>
            </p:cNvSpPr>
            <p:nvPr/>
          </p:nvSpPr>
          <p:spPr bwMode="auto">
            <a:xfrm>
              <a:off x="4547" y="3353"/>
              <a:ext cx="14" cy="24"/>
            </a:xfrm>
            <a:custGeom>
              <a:avLst/>
              <a:gdLst>
                <a:gd name="T0" fmla="*/ 0 w 114"/>
                <a:gd name="T1" fmla="*/ 0 h 168"/>
                <a:gd name="T2" fmla="*/ 0 w 114"/>
                <a:gd name="T3" fmla="*/ 0 h 168"/>
                <a:gd name="T4" fmla="*/ 0 w 114"/>
                <a:gd name="T5" fmla="*/ 0 h 168"/>
                <a:gd name="T6" fmla="*/ 0 w 114"/>
                <a:gd name="T7" fmla="*/ 0 h 168"/>
                <a:gd name="T8" fmla="*/ 0 w 114"/>
                <a:gd name="T9" fmla="*/ 0 h 168"/>
                <a:gd name="T10" fmla="*/ 0 w 114"/>
                <a:gd name="T11" fmla="*/ 0 h 168"/>
                <a:gd name="T12" fmla="*/ 0 w 114"/>
                <a:gd name="T13" fmla="*/ 0 h 168"/>
                <a:gd name="T14" fmla="*/ 0 w 114"/>
                <a:gd name="T15" fmla="*/ 0 h 168"/>
                <a:gd name="T16" fmla="*/ 0 w 114"/>
                <a:gd name="T17" fmla="*/ 0 h 168"/>
                <a:gd name="T18" fmla="*/ 0 w 114"/>
                <a:gd name="T19" fmla="*/ 0 h 168"/>
                <a:gd name="T20" fmla="*/ 0 w 114"/>
                <a:gd name="T21" fmla="*/ 0 h 168"/>
                <a:gd name="T22" fmla="*/ 0 w 114"/>
                <a:gd name="T23" fmla="*/ 0 h 168"/>
                <a:gd name="T24" fmla="*/ 0 w 114"/>
                <a:gd name="T25" fmla="*/ 0 h 168"/>
                <a:gd name="T26" fmla="*/ 0 w 114"/>
                <a:gd name="T27" fmla="*/ 0 h 168"/>
                <a:gd name="T28" fmla="*/ 0 w 114"/>
                <a:gd name="T29" fmla="*/ 0 h 168"/>
                <a:gd name="T30" fmla="*/ 0 w 114"/>
                <a:gd name="T31" fmla="*/ 0 h 168"/>
                <a:gd name="T32" fmla="*/ 0 w 114"/>
                <a:gd name="T33" fmla="*/ 0 h 168"/>
                <a:gd name="T34" fmla="*/ 0 w 114"/>
                <a:gd name="T35" fmla="*/ 0 h 168"/>
                <a:gd name="T36" fmla="*/ 0 w 114"/>
                <a:gd name="T37" fmla="*/ 0 h 168"/>
                <a:gd name="T38" fmla="*/ 0 w 114"/>
                <a:gd name="T39" fmla="*/ 0 h 168"/>
                <a:gd name="T40" fmla="*/ 0 w 114"/>
                <a:gd name="T41" fmla="*/ 0 h 168"/>
                <a:gd name="T42" fmla="*/ 0 w 114"/>
                <a:gd name="T43" fmla="*/ 0 h 168"/>
                <a:gd name="T44" fmla="*/ 0 w 114"/>
                <a:gd name="T45" fmla="*/ 0 h 168"/>
                <a:gd name="T46" fmla="*/ 0 w 114"/>
                <a:gd name="T47" fmla="*/ 0 h 168"/>
                <a:gd name="T48" fmla="*/ 0 w 114"/>
                <a:gd name="T49" fmla="*/ 0 h 168"/>
                <a:gd name="T50" fmla="*/ 0 w 114"/>
                <a:gd name="T51" fmla="*/ 0 h 168"/>
                <a:gd name="T52" fmla="*/ 0 w 114"/>
                <a:gd name="T53" fmla="*/ 0 h 168"/>
                <a:gd name="T54" fmla="*/ 0 w 114"/>
                <a:gd name="T55" fmla="*/ 0 h 168"/>
                <a:gd name="T56" fmla="*/ 0 w 114"/>
                <a:gd name="T57" fmla="*/ 0 h 168"/>
                <a:gd name="T58" fmla="*/ 0 w 114"/>
                <a:gd name="T59" fmla="*/ 0 h 168"/>
                <a:gd name="T60" fmla="*/ 0 w 114"/>
                <a:gd name="T61" fmla="*/ 0 h 168"/>
                <a:gd name="T62" fmla="*/ 0 w 114"/>
                <a:gd name="T63" fmla="*/ 0 h 168"/>
                <a:gd name="T64" fmla="*/ 0 w 114"/>
                <a:gd name="T65" fmla="*/ 0 h 168"/>
                <a:gd name="T66" fmla="*/ 0 w 114"/>
                <a:gd name="T67" fmla="*/ 0 h 168"/>
                <a:gd name="T68" fmla="*/ 0 w 114"/>
                <a:gd name="T69" fmla="*/ 0 h 168"/>
                <a:gd name="T70" fmla="*/ 0 w 114"/>
                <a:gd name="T71" fmla="*/ 0 h 168"/>
                <a:gd name="T72" fmla="*/ 0 w 114"/>
                <a:gd name="T73" fmla="*/ 0 h 168"/>
                <a:gd name="T74" fmla="*/ 0 w 114"/>
                <a:gd name="T75" fmla="*/ 0 h 168"/>
                <a:gd name="T76" fmla="*/ 0 w 114"/>
                <a:gd name="T77" fmla="*/ 0 h 168"/>
                <a:gd name="T78" fmla="*/ 0 w 114"/>
                <a:gd name="T79" fmla="*/ 0 h 168"/>
                <a:gd name="T80" fmla="*/ 0 w 114"/>
                <a:gd name="T81" fmla="*/ 0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168"/>
                <a:gd name="T125" fmla="*/ 114 w 114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168">
                  <a:moveTo>
                    <a:pt x="96" y="55"/>
                  </a:moveTo>
                  <a:lnTo>
                    <a:pt x="101" y="72"/>
                  </a:lnTo>
                  <a:lnTo>
                    <a:pt x="100" y="88"/>
                  </a:lnTo>
                  <a:lnTo>
                    <a:pt x="92" y="101"/>
                  </a:lnTo>
                  <a:lnTo>
                    <a:pt x="82" y="112"/>
                  </a:lnTo>
                  <a:lnTo>
                    <a:pt x="69" y="123"/>
                  </a:lnTo>
                  <a:lnTo>
                    <a:pt x="54" y="134"/>
                  </a:lnTo>
                  <a:lnTo>
                    <a:pt x="40" y="143"/>
                  </a:lnTo>
                  <a:lnTo>
                    <a:pt x="27" y="153"/>
                  </a:lnTo>
                  <a:lnTo>
                    <a:pt x="25" y="156"/>
                  </a:lnTo>
                  <a:lnTo>
                    <a:pt x="24" y="158"/>
                  </a:lnTo>
                  <a:lnTo>
                    <a:pt x="24" y="162"/>
                  </a:lnTo>
                  <a:lnTo>
                    <a:pt x="25" y="165"/>
                  </a:lnTo>
                  <a:lnTo>
                    <a:pt x="28" y="167"/>
                  </a:lnTo>
                  <a:lnTo>
                    <a:pt x="31" y="168"/>
                  </a:lnTo>
                  <a:lnTo>
                    <a:pt x="33" y="168"/>
                  </a:lnTo>
                  <a:lnTo>
                    <a:pt x="37" y="167"/>
                  </a:lnTo>
                  <a:lnTo>
                    <a:pt x="53" y="157"/>
                  </a:lnTo>
                  <a:lnTo>
                    <a:pt x="69" y="147"/>
                  </a:lnTo>
                  <a:lnTo>
                    <a:pt x="84" y="135"/>
                  </a:lnTo>
                  <a:lnTo>
                    <a:pt x="97" y="121"/>
                  </a:lnTo>
                  <a:lnTo>
                    <a:pt x="107" y="106"/>
                  </a:lnTo>
                  <a:lnTo>
                    <a:pt x="113" y="89"/>
                  </a:lnTo>
                  <a:lnTo>
                    <a:pt x="114" y="71"/>
                  </a:lnTo>
                  <a:lnTo>
                    <a:pt x="110" y="51"/>
                  </a:lnTo>
                  <a:lnTo>
                    <a:pt x="101" y="36"/>
                  </a:lnTo>
                  <a:lnTo>
                    <a:pt x="87" y="24"/>
                  </a:lnTo>
                  <a:lnTo>
                    <a:pt x="70" y="14"/>
                  </a:lnTo>
                  <a:lnTo>
                    <a:pt x="51" y="7"/>
                  </a:lnTo>
                  <a:lnTo>
                    <a:pt x="32" y="2"/>
                  </a:lnTo>
                  <a:lnTo>
                    <a:pt x="17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2" y="9"/>
                  </a:lnTo>
                  <a:lnTo>
                    <a:pt x="26" y="13"/>
                  </a:lnTo>
                  <a:lnTo>
                    <a:pt x="41" y="17"/>
                  </a:lnTo>
                  <a:lnTo>
                    <a:pt x="54" y="22"/>
                  </a:lnTo>
                  <a:lnTo>
                    <a:pt x="68" y="27"/>
                  </a:lnTo>
                  <a:lnTo>
                    <a:pt x="80" y="34"/>
                  </a:lnTo>
                  <a:lnTo>
                    <a:pt x="89" y="43"/>
                  </a:lnTo>
                  <a:lnTo>
                    <a:pt x="96" y="55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9" name="Freeform 854"/>
            <p:cNvSpPr>
              <a:spLocks/>
            </p:cNvSpPr>
            <p:nvPr/>
          </p:nvSpPr>
          <p:spPr bwMode="auto">
            <a:xfrm>
              <a:off x="4494" y="3348"/>
              <a:ext cx="37" cy="50"/>
            </a:xfrm>
            <a:custGeom>
              <a:avLst/>
              <a:gdLst>
                <a:gd name="T0" fmla="*/ 0 w 289"/>
                <a:gd name="T1" fmla="*/ 0 h 351"/>
                <a:gd name="T2" fmla="*/ 0 w 289"/>
                <a:gd name="T3" fmla="*/ 0 h 351"/>
                <a:gd name="T4" fmla="*/ 0 w 289"/>
                <a:gd name="T5" fmla="*/ 0 h 351"/>
                <a:gd name="T6" fmla="*/ 0 w 289"/>
                <a:gd name="T7" fmla="*/ 1 h 351"/>
                <a:gd name="T8" fmla="*/ 0 w 289"/>
                <a:gd name="T9" fmla="*/ 1 h 351"/>
                <a:gd name="T10" fmla="*/ 0 w 289"/>
                <a:gd name="T11" fmla="*/ 1 h 351"/>
                <a:gd name="T12" fmla="*/ 0 w 289"/>
                <a:gd name="T13" fmla="*/ 1 h 351"/>
                <a:gd name="T14" fmla="*/ 0 w 289"/>
                <a:gd name="T15" fmla="*/ 1 h 351"/>
                <a:gd name="T16" fmla="*/ 0 w 289"/>
                <a:gd name="T17" fmla="*/ 1 h 351"/>
                <a:gd name="T18" fmla="*/ 0 w 289"/>
                <a:gd name="T19" fmla="*/ 1 h 351"/>
                <a:gd name="T20" fmla="*/ 0 w 289"/>
                <a:gd name="T21" fmla="*/ 1 h 351"/>
                <a:gd name="T22" fmla="*/ 0 w 289"/>
                <a:gd name="T23" fmla="*/ 1 h 351"/>
                <a:gd name="T24" fmla="*/ 0 w 289"/>
                <a:gd name="T25" fmla="*/ 1 h 351"/>
                <a:gd name="T26" fmla="*/ 0 w 289"/>
                <a:gd name="T27" fmla="*/ 1 h 351"/>
                <a:gd name="T28" fmla="*/ 1 w 289"/>
                <a:gd name="T29" fmla="*/ 1 h 351"/>
                <a:gd name="T30" fmla="*/ 1 w 289"/>
                <a:gd name="T31" fmla="*/ 1 h 351"/>
                <a:gd name="T32" fmla="*/ 1 w 289"/>
                <a:gd name="T33" fmla="*/ 1 h 351"/>
                <a:gd name="T34" fmla="*/ 1 w 289"/>
                <a:gd name="T35" fmla="*/ 1 h 351"/>
                <a:gd name="T36" fmla="*/ 1 w 289"/>
                <a:gd name="T37" fmla="*/ 1 h 351"/>
                <a:gd name="T38" fmla="*/ 1 w 289"/>
                <a:gd name="T39" fmla="*/ 1 h 351"/>
                <a:gd name="T40" fmla="*/ 1 w 289"/>
                <a:gd name="T41" fmla="*/ 1 h 351"/>
                <a:gd name="T42" fmla="*/ 1 w 289"/>
                <a:gd name="T43" fmla="*/ 1 h 351"/>
                <a:gd name="T44" fmla="*/ 0 w 289"/>
                <a:gd name="T45" fmla="*/ 1 h 351"/>
                <a:gd name="T46" fmla="*/ 0 w 289"/>
                <a:gd name="T47" fmla="*/ 1 h 351"/>
                <a:gd name="T48" fmla="*/ 0 w 289"/>
                <a:gd name="T49" fmla="*/ 1 h 351"/>
                <a:gd name="T50" fmla="*/ 0 w 289"/>
                <a:gd name="T51" fmla="*/ 1 h 351"/>
                <a:gd name="T52" fmla="*/ 0 w 289"/>
                <a:gd name="T53" fmla="*/ 1 h 351"/>
                <a:gd name="T54" fmla="*/ 0 w 289"/>
                <a:gd name="T55" fmla="*/ 1 h 351"/>
                <a:gd name="T56" fmla="*/ 0 w 289"/>
                <a:gd name="T57" fmla="*/ 1 h 351"/>
                <a:gd name="T58" fmla="*/ 0 w 289"/>
                <a:gd name="T59" fmla="*/ 1 h 351"/>
                <a:gd name="T60" fmla="*/ 0 w 289"/>
                <a:gd name="T61" fmla="*/ 1 h 351"/>
                <a:gd name="T62" fmla="*/ 0 w 289"/>
                <a:gd name="T63" fmla="*/ 1 h 351"/>
                <a:gd name="T64" fmla="*/ 0 w 289"/>
                <a:gd name="T65" fmla="*/ 0 h 351"/>
                <a:gd name="T66" fmla="*/ 0 w 289"/>
                <a:gd name="T67" fmla="*/ 0 h 351"/>
                <a:gd name="T68" fmla="*/ 0 w 289"/>
                <a:gd name="T69" fmla="*/ 0 h 351"/>
                <a:gd name="T70" fmla="*/ 0 w 289"/>
                <a:gd name="T71" fmla="*/ 0 h 351"/>
                <a:gd name="T72" fmla="*/ 0 w 289"/>
                <a:gd name="T73" fmla="*/ 0 h 351"/>
                <a:gd name="T74" fmla="*/ 0 w 289"/>
                <a:gd name="T75" fmla="*/ 0 h 351"/>
                <a:gd name="T76" fmla="*/ 0 w 289"/>
                <a:gd name="T77" fmla="*/ 0 h 351"/>
                <a:gd name="T78" fmla="*/ 1 w 289"/>
                <a:gd name="T79" fmla="*/ 0 h 351"/>
                <a:gd name="T80" fmla="*/ 1 w 289"/>
                <a:gd name="T81" fmla="*/ 0 h 351"/>
                <a:gd name="T82" fmla="*/ 0 w 289"/>
                <a:gd name="T83" fmla="*/ 0 h 351"/>
                <a:gd name="T84" fmla="*/ 0 w 289"/>
                <a:gd name="T85" fmla="*/ 0 h 351"/>
                <a:gd name="T86" fmla="*/ 0 w 289"/>
                <a:gd name="T87" fmla="*/ 0 h 35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351"/>
                <a:gd name="T134" fmla="*/ 289 w 289"/>
                <a:gd name="T135" fmla="*/ 351 h 35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351">
                  <a:moveTo>
                    <a:pt x="112" y="46"/>
                  </a:moveTo>
                  <a:lnTo>
                    <a:pt x="90" y="65"/>
                  </a:lnTo>
                  <a:lnTo>
                    <a:pt x="68" y="84"/>
                  </a:lnTo>
                  <a:lnTo>
                    <a:pt x="48" y="106"/>
                  </a:lnTo>
                  <a:lnTo>
                    <a:pt x="30" y="130"/>
                  </a:lnTo>
                  <a:lnTo>
                    <a:pt x="15" y="155"/>
                  </a:lnTo>
                  <a:lnTo>
                    <a:pt x="5" y="181"/>
                  </a:lnTo>
                  <a:lnTo>
                    <a:pt x="0" y="210"/>
                  </a:lnTo>
                  <a:lnTo>
                    <a:pt x="1" y="240"/>
                  </a:lnTo>
                  <a:lnTo>
                    <a:pt x="3" y="248"/>
                  </a:lnTo>
                  <a:lnTo>
                    <a:pt x="5" y="256"/>
                  </a:lnTo>
                  <a:lnTo>
                    <a:pt x="8" y="262"/>
                  </a:lnTo>
                  <a:lnTo>
                    <a:pt x="12" y="270"/>
                  </a:lnTo>
                  <a:lnTo>
                    <a:pt x="17" y="276"/>
                  </a:lnTo>
                  <a:lnTo>
                    <a:pt x="24" y="283"/>
                  </a:lnTo>
                  <a:lnTo>
                    <a:pt x="29" y="288"/>
                  </a:lnTo>
                  <a:lnTo>
                    <a:pt x="36" y="292"/>
                  </a:lnTo>
                  <a:lnTo>
                    <a:pt x="50" y="301"/>
                  </a:lnTo>
                  <a:lnTo>
                    <a:pt x="64" y="308"/>
                  </a:lnTo>
                  <a:lnTo>
                    <a:pt x="77" y="315"/>
                  </a:lnTo>
                  <a:lnTo>
                    <a:pt x="92" y="320"/>
                  </a:lnTo>
                  <a:lnTo>
                    <a:pt x="107" y="326"/>
                  </a:lnTo>
                  <a:lnTo>
                    <a:pt x="121" y="330"/>
                  </a:lnTo>
                  <a:lnTo>
                    <a:pt x="136" y="334"/>
                  </a:lnTo>
                  <a:lnTo>
                    <a:pt x="151" y="337"/>
                  </a:lnTo>
                  <a:lnTo>
                    <a:pt x="167" y="341"/>
                  </a:lnTo>
                  <a:lnTo>
                    <a:pt x="181" y="343"/>
                  </a:lnTo>
                  <a:lnTo>
                    <a:pt x="197" y="345"/>
                  </a:lnTo>
                  <a:lnTo>
                    <a:pt x="213" y="347"/>
                  </a:lnTo>
                  <a:lnTo>
                    <a:pt x="228" y="348"/>
                  </a:lnTo>
                  <a:lnTo>
                    <a:pt x="243" y="349"/>
                  </a:lnTo>
                  <a:lnTo>
                    <a:pt x="259" y="350"/>
                  </a:lnTo>
                  <a:lnTo>
                    <a:pt x="274" y="351"/>
                  </a:lnTo>
                  <a:lnTo>
                    <a:pt x="279" y="351"/>
                  </a:lnTo>
                  <a:lnTo>
                    <a:pt x="283" y="349"/>
                  </a:lnTo>
                  <a:lnTo>
                    <a:pt x="286" y="345"/>
                  </a:lnTo>
                  <a:lnTo>
                    <a:pt x="289" y="341"/>
                  </a:lnTo>
                  <a:lnTo>
                    <a:pt x="289" y="335"/>
                  </a:lnTo>
                  <a:lnTo>
                    <a:pt x="286" y="331"/>
                  </a:lnTo>
                  <a:lnTo>
                    <a:pt x="282" y="328"/>
                  </a:lnTo>
                  <a:lnTo>
                    <a:pt x="277" y="326"/>
                  </a:lnTo>
                  <a:lnTo>
                    <a:pt x="263" y="322"/>
                  </a:lnTo>
                  <a:lnTo>
                    <a:pt x="250" y="320"/>
                  </a:lnTo>
                  <a:lnTo>
                    <a:pt x="236" y="317"/>
                  </a:lnTo>
                  <a:lnTo>
                    <a:pt x="221" y="315"/>
                  </a:lnTo>
                  <a:lnTo>
                    <a:pt x="208" y="313"/>
                  </a:lnTo>
                  <a:lnTo>
                    <a:pt x="194" y="311"/>
                  </a:lnTo>
                  <a:lnTo>
                    <a:pt x="179" y="308"/>
                  </a:lnTo>
                  <a:lnTo>
                    <a:pt x="166" y="305"/>
                  </a:lnTo>
                  <a:lnTo>
                    <a:pt x="152" y="303"/>
                  </a:lnTo>
                  <a:lnTo>
                    <a:pt x="138" y="300"/>
                  </a:lnTo>
                  <a:lnTo>
                    <a:pt x="125" y="296"/>
                  </a:lnTo>
                  <a:lnTo>
                    <a:pt x="111" y="292"/>
                  </a:lnTo>
                  <a:lnTo>
                    <a:pt x="98" y="287"/>
                  </a:lnTo>
                  <a:lnTo>
                    <a:pt x="85" y="282"/>
                  </a:lnTo>
                  <a:lnTo>
                    <a:pt x="72" y="276"/>
                  </a:lnTo>
                  <a:lnTo>
                    <a:pt x="59" y="269"/>
                  </a:lnTo>
                  <a:lnTo>
                    <a:pt x="49" y="261"/>
                  </a:lnTo>
                  <a:lnTo>
                    <a:pt x="41" y="252"/>
                  </a:lnTo>
                  <a:lnTo>
                    <a:pt x="34" y="241"/>
                  </a:lnTo>
                  <a:lnTo>
                    <a:pt x="31" y="228"/>
                  </a:lnTo>
                  <a:lnTo>
                    <a:pt x="30" y="215"/>
                  </a:lnTo>
                  <a:lnTo>
                    <a:pt x="31" y="201"/>
                  </a:lnTo>
                  <a:lnTo>
                    <a:pt x="34" y="186"/>
                  </a:lnTo>
                  <a:lnTo>
                    <a:pt x="38" y="174"/>
                  </a:lnTo>
                  <a:lnTo>
                    <a:pt x="46" y="158"/>
                  </a:lnTo>
                  <a:lnTo>
                    <a:pt x="54" y="142"/>
                  </a:lnTo>
                  <a:lnTo>
                    <a:pt x="64" y="128"/>
                  </a:lnTo>
                  <a:lnTo>
                    <a:pt x="74" y="115"/>
                  </a:lnTo>
                  <a:lnTo>
                    <a:pt x="85" y="102"/>
                  </a:lnTo>
                  <a:lnTo>
                    <a:pt x="96" y="89"/>
                  </a:lnTo>
                  <a:lnTo>
                    <a:pt x="110" y="77"/>
                  </a:lnTo>
                  <a:lnTo>
                    <a:pt x="124" y="64"/>
                  </a:lnTo>
                  <a:lnTo>
                    <a:pt x="137" y="53"/>
                  </a:lnTo>
                  <a:lnTo>
                    <a:pt x="155" y="43"/>
                  </a:lnTo>
                  <a:lnTo>
                    <a:pt x="175" y="35"/>
                  </a:lnTo>
                  <a:lnTo>
                    <a:pt x="195" y="26"/>
                  </a:lnTo>
                  <a:lnTo>
                    <a:pt x="213" y="19"/>
                  </a:lnTo>
                  <a:lnTo>
                    <a:pt x="228" y="12"/>
                  </a:lnTo>
                  <a:lnTo>
                    <a:pt x="237" y="6"/>
                  </a:lnTo>
                  <a:lnTo>
                    <a:pt x="240" y="2"/>
                  </a:lnTo>
                  <a:lnTo>
                    <a:pt x="230" y="0"/>
                  </a:lnTo>
                  <a:lnTo>
                    <a:pt x="215" y="1"/>
                  </a:lnTo>
                  <a:lnTo>
                    <a:pt x="198" y="4"/>
                  </a:lnTo>
                  <a:lnTo>
                    <a:pt x="180" y="9"/>
                  </a:lnTo>
                  <a:lnTo>
                    <a:pt x="161" y="17"/>
                  </a:lnTo>
                  <a:lnTo>
                    <a:pt x="144" y="25"/>
                  </a:lnTo>
                  <a:lnTo>
                    <a:pt x="127" y="35"/>
                  </a:lnTo>
                  <a:lnTo>
                    <a:pt x="112" y="4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0" name="Freeform 855"/>
            <p:cNvSpPr>
              <a:spLocks/>
            </p:cNvSpPr>
            <p:nvPr/>
          </p:nvSpPr>
          <p:spPr bwMode="auto">
            <a:xfrm>
              <a:off x="4545" y="3346"/>
              <a:ext cx="32" cy="34"/>
            </a:xfrm>
            <a:custGeom>
              <a:avLst/>
              <a:gdLst>
                <a:gd name="T0" fmla="*/ 0 w 254"/>
                <a:gd name="T1" fmla="*/ 0 h 234"/>
                <a:gd name="T2" fmla="*/ 1 w 254"/>
                <a:gd name="T3" fmla="*/ 0 h 234"/>
                <a:gd name="T4" fmla="*/ 1 w 254"/>
                <a:gd name="T5" fmla="*/ 0 h 234"/>
                <a:gd name="T6" fmla="*/ 1 w 254"/>
                <a:gd name="T7" fmla="*/ 0 h 234"/>
                <a:gd name="T8" fmla="*/ 1 w 254"/>
                <a:gd name="T9" fmla="*/ 0 h 234"/>
                <a:gd name="T10" fmla="*/ 1 w 254"/>
                <a:gd name="T11" fmla="*/ 0 h 234"/>
                <a:gd name="T12" fmla="*/ 1 w 254"/>
                <a:gd name="T13" fmla="*/ 0 h 234"/>
                <a:gd name="T14" fmla="*/ 1 w 254"/>
                <a:gd name="T15" fmla="*/ 1 h 234"/>
                <a:gd name="T16" fmla="*/ 0 w 254"/>
                <a:gd name="T17" fmla="*/ 1 h 234"/>
                <a:gd name="T18" fmla="*/ 0 w 254"/>
                <a:gd name="T19" fmla="*/ 1 h 234"/>
                <a:gd name="T20" fmla="*/ 0 w 254"/>
                <a:gd name="T21" fmla="*/ 1 h 234"/>
                <a:gd name="T22" fmla="*/ 0 w 254"/>
                <a:gd name="T23" fmla="*/ 1 h 234"/>
                <a:gd name="T24" fmla="*/ 0 w 254"/>
                <a:gd name="T25" fmla="*/ 1 h 234"/>
                <a:gd name="T26" fmla="*/ 0 w 254"/>
                <a:gd name="T27" fmla="*/ 1 h 234"/>
                <a:gd name="T28" fmla="*/ 0 w 254"/>
                <a:gd name="T29" fmla="*/ 1 h 234"/>
                <a:gd name="T30" fmla="*/ 0 w 254"/>
                <a:gd name="T31" fmla="*/ 1 h 234"/>
                <a:gd name="T32" fmla="*/ 0 w 254"/>
                <a:gd name="T33" fmla="*/ 1 h 234"/>
                <a:gd name="T34" fmla="*/ 0 w 254"/>
                <a:gd name="T35" fmla="*/ 1 h 234"/>
                <a:gd name="T36" fmla="*/ 0 w 254"/>
                <a:gd name="T37" fmla="*/ 1 h 234"/>
                <a:gd name="T38" fmla="*/ 0 w 254"/>
                <a:gd name="T39" fmla="*/ 1 h 234"/>
                <a:gd name="T40" fmla="*/ 0 w 254"/>
                <a:gd name="T41" fmla="*/ 1 h 234"/>
                <a:gd name="T42" fmla="*/ 0 w 254"/>
                <a:gd name="T43" fmla="*/ 1 h 234"/>
                <a:gd name="T44" fmla="*/ 1 w 254"/>
                <a:gd name="T45" fmla="*/ 1 h 234"/>
                <a:gd name="T46" fmla="*/ 1 w 254"/>
                <a:gd name="T47" fmla="*/ 1 h 234"/>
                <a:gd name="T48" fmla="*/ 1 w 254"/>
                <a:gd name="T49" fmla="*/ 0 h 234"/>
                <a:gd name="T50" fmla="*/ 1 w 254"/>
                <a:gd name="T51" fmla="*/ 0 h 234"/>
                <a:gd name="T52" fmla="*/ 1 w 254"/>
                <a:gd name="T53" fmla="*/ 0 h 234"/>
                <a:gd name="T54" fmla="*/ 1 w 254"/>
                <a:gd name="T55" fmla="*/ 0 h 234"/>
                <a:gd name="T56" fmla="*/ 1 w 254"/>
                <a:gd name="T57" fmla="*/ 0 h 234"/>
                <a:gd name="T58" fmla="*/ 0 w 254"/>
                <a:gd name="T59" fmla="*/ 0 h 234"/>
                <a:gd name="T60" fmla="*/ 0 w 254"/>
                <a:gd name="T61" fmla="*/ 0 h 234"/>
                <a:gd name="T62" fmla="*/ 0 w 254"/>
                <a:gd name="T63" fmla="*/ 0 h 234"/>
                <a:gd name="T64" fmla="*/ 0 w 254"/>
                <a:gd name="T65" fmla="*/ 0 h 234"/>
                <a:gd name="T66" fmla="*/ 0 w 254"/>
                <a:gd name="T67" fmla="*/ 0 h 234"/>
                <a:gd name="T68" fmla="*/ 0 w 254"/>
                <a:gd name="T69" fmla="*/ 0 h 234"/>
                <a:gd name="T70" fmla="*/ 0 w 254"/>
                <a:gd name="T71" fmla="*/ 0 h 234"/>
                <a:gd name="T72" fmla="*/ 0 w 254"/>
                <a:gd name="T73" fmla="*/ 0 h 234"/>
                <a:gd name="T74" fmla="*/ 0 w 254"/>
                <a:gd name="T75" fmla="*/ 0 h 234"/>
                <a:gd name="T76" fmla="*/ 0 w 254"/>
                <a:gd name="T77" fmla="*/ 0 h 234"/>
                <a:gd name="T78" fmla="*/ 0 w 254"/>
                <a:gd name="T79" fmla="*/ 0 h 234"/>
                <a:gd name="T80" fmla="*/ 0 w 254"/>
                <a:gd name="T81" fmla="*/ 0 h 234"/>
                <a:gd name="T82" fmla="*/ 0 w 254"/>
                <a:gd name="T83" fmla="*/ 0 h 234"/>
                <a:gd name="T84" fmla="*/ 0 w 254"/>
                <a:gd name="T85" fmla="*/ 0 h 234"/>
                <a:gd name="T86" fmla="*/ 0 w 254"/>
                <a:gd name="T87" fmla="*/ 0 h 234"/>
                <a:gd name="T88" fmla="*/ 0 w 254"/>
                <a:gd name="T89" fmla="*/ 0 h 234"/>
                <a:gd name="T90" fmla="*/ 0 w 254"/>
                <a:gd name="T91" fmla="*/ 0 h 234"/>
                <a:gd name="T92" fmla="*/ 0 w 254"/>
                <a:gd name="T93" fmla="*/ 0 h 234"/>
                <a:gd name="T94" fmla="*/ 0 w 254"/>
                <a:gd name="T95" fmla="*/ 0 h 234"/>
                <a:gd name="T96" fmla="*/ 0 w 254"/>
                <a:gd name="T97" fmla="*/ 0 h 234"/>
                <a:gd name="T98" fmla="*/ 0 w 254"/>
                <a:gd name="T99" fmla="*/ 0 h 234"/>
                <a:gd name="T100" fmla="*/ 0 w 254"/>
                <a:gd name="T101" fmla="*/ 0 h 234"/>
                <a:gd name="T102" fmla="*/ 0 w 254"/>
                <a:gd name="T103" fmla="*/ 0 h 234"/>
                <a:gd name="T104" fmla="*/ 0 w 254"/>
                <a:gd name="T105" fmla="*/ 0 h 234"/>
                <a:gd name="T106" fmla="*/ 0 w 254"/>
                <a:gd name="T107" fmla="*/ 0 h 234"/>
                <a:gd name="T108" fmla="*/ 0 w 254"/>
                <a:gd name="T109" fmla="*/ 0 h 234"/>
                <a:gd name="T110" fmla="*/ 0 w 254"/>
                <a:gd name="T111" fmla="*/ 0 h 234"/>
                <a:gd name="T112" fmla="*/ 0 w 254"/>
                <a:gd name="T113" fmla="*/ 0 h 234"/>
                <a:gd name="T114" fmla="*/ 0 w 254"/>
                <a:gd name="T115" fmla="*/ 0 h 234"/>
                <a:gd name="T116" fmla="*/ 0 w 254"/>
                <a:gd name="T117" fmla="*/ 0 h 234"/>
                <a:gd name="T118" fmla="*/ 0 w 254"/>
                <a:gd name="T119" fmla="*/ 0 h 234"/>
                <a:gd name="T120" fmla="*/ 0 w 254"/>
                <a:gd name="T121" fmla="*/ 0 h 2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4"/>
                <a:gd name="T184" fmla="*/ 0 h 234"/>
                <a:gd name="T185" fmla="*/ 254 w 254"/>
                <a:gd name="T186" fmla="*/ 234 h 23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4" h="234">
                  <a:moveTo>
                    <a:pt x="210" y="71"/>
                  </a:moveTo>
                  <a:lnTo>
                    <a:pt x="222" y="84"/>
                  </a:lnTo>
                  <a:lnTo>
                    <a:pt x="229" y="99"/>
                  </a:lnTo>
                  <a:lnTo>
                    <a:pt x="232" y="115"/>
                  </a:lnTo>
                  <a:lnTo>
                    <a:pt x="232" y="132"/>
                  </a:lnTo>
                  <a:lnTo>
                    <a:pt x="230" y="146"/>
                  </a:lnTo>
                  <a:lnTo>
                    <a:pt x="226" y="158"/>
                  </a:lnTo>
                  <a:lnTo>
                    <a:pt x="219" y="170"/>
                  </a:lnTo>
                  <a:lnTo>
                    <a:pt x="211" y="179"/>
                  </a:lnTo>
                  <a:lnTo>
                    <a:pt x="202" y="190"/>
                  </a:lnTo>
                  <a:lnTo>
                    <a:pt x="193" y="199"/>
                  </a:lnTo>
                  <a:lnTo>
                    <a:pt x="183" y="208"/>
                  </a:lnTo>
                  <a:lnTo>
                    <a:pt x="174" y="218"/>
                  </a:lnTo>
                  <a:lnTo>
                    <a:pt x="172" y="221"/>
                  </a:lnTo>
                  <a:lnTo>
                    <a:pt x="172" y="224"/>
                  </a:lnTo>
                  <a:lnTo>
                    <a:pt x="172" y="227"/>
                  </a:lnTo>
                  <a:lnTo>
                    <a:pt x="174" y="231"/>
                  </a:lnTo>
                  <a:lnTo>
                    <a:pt x="177" y="233"/>
                  </a:lnTo>
                  <a:lnTo>
                    <a:pt x="181" y="234"/>
                  </a:lnTo>
                  <a:lnTo>
                    <a:pt x="184" y="233"/>
                  </a:lnTo>
                  <a:lnTo>
                    <a:pt x="187" y="231"/>
                  </a:lnTo>
                  <a:lnTo>
                    <a:pt x="208" y="217"/>
                  </a:lnTo>
                  <a:lnTo>
                    <a:pt x="226" y="199"/>
                  </a:lnTo>
                  <a:lnTo>
                    <a:pt x="240" y="178"/>
                  </a:lnTo>
                  <a:lnTo>
                    <a:pt x="249" y="155"/>
                  </a:lnTo>
                  <a:lnTo>
                    <a:pt x="254" y="131"/>
                  </a:lnTo>
                  <a:lnTo>
                    <a:pt x="251" y="107"/>
                  </a:lnTo>
                  <a:lnTo>
                    <a:pt x="243" y="84"/>
                  </a:lnTo>
                  <a:lnTo>
                    <a:pt x="226" y="64"/>
                  </a:lnTo>
                  <a:lnTo>
                    <a:pt x="214" y="53"/>
                  </a:lnTo>
                  <a:lnTo>
                    <a:pt x="199" y="45"/>
                  </a:lnTo>
                  <a:lnTo>
                    <a:pt x="183" y="36"/>
                  </a:lnTo>
                  <a:lnTo>
                    <a:pt x="165" y="29"/>
                  </a:lnTo>
                  <a:lnTo>
                    <a:pt x="147" y="21"/>
                  </a:lnTo>
                  <a:lnTo>
                    <a:pt x="129" y="16"/>
                  </a:lnTo>
                  <a:lnTo>
                    <a:pt x="111" y="12"/>
                  </a:lnTo>
                  <a:lnTo>
                    <a:pt x="93" y="7"/>
                  </a:lnTo>
                  <a:lnTo>
                    <a:pt x="75" y="4"/>
                  </a:lnTo>
                  <a:lnTo>
                    <a:pt x="59" y="2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11" y="6"/>
                  </a:lnTo>
                  <a:lnTo>
                    <a:pt x="21" y="7"/>
                  </a:lnTo>
                  <a:lnTo>
                    <a:pt x="34" y="9"/>
                  </a:lnTo>
                  <a:lnTo>
                    <a:pt x="46" y="12"/>
                  </a:lnTo>
                  <a:lnTo>
                    <a:pt x="59" y="15"/>
                  </a:lnTo>
                  <a:lnTo>
                    <a:pt x="74" y="17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116" y="28"/>
                  </a:lnTo>
                  <a:lnTo>
                    <a:pt x="131" y="32"/>
                  </a:lnTo>
                  <a:lnTo>
                    <a:pt x="145" y="36"/>
                  </a:lnTo>
                  <a:lnTo>
                    <a:pt x="159" y="42"/>
                  </a:lnTo>
                  <a:lnTo>
                    <a:pt x="173" y="48"/>
                  </a:lnTo>
                  <a:lnTo>
                    <a:pt x="186" y="55"/>
                  </a:lnTo>
                  <a:lnTo>
                    <a:pt x="199" y="63"/>
                  </a:lnTo>
                  <a:lnTo>
                    <a:pt x="210" y="71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1" name="Freeform 856"/>
            <p:cNvSpPr>
              <a:spLocks/>
            </p:cNvSpPr>
            <p:nvPr/>
          </p:nvSpPr>
          <p:spPr bwMode="auto">
            <a:xfrm>
              <a:off x="4481" y="3362"/>
              <a:ext cx="13" cy="31"/>
            </a:xfrm>
            <a:custGeom>
              <a:avLst/>
              <a:gdLst>
                <a:gd name="T0" fmla="*/ 0 w 103"/>
                <a:gd name="T1" fmla="*/ 0 h 221"/>
                <a:gd name="T2" fmla="*/ 0 w 103"/>
                <a:gd name="T3" fmla="*/ 0 h 221"/>
                <a:gd name="T4" fmla="*/ 0 w 103"/>
                <a:gd name="T5" fmla="*/ 0 h 221"/>
                <a:gd name="T6" fmla="*/ 0 w 103"/>
                <a:gd name="T7" fmla="*/ 0 h 221"/>
                <a:gd name="T8" fmla="*/ 0 w 103"/>
                <a:gd name="T9" fmla="*/ 1 h 221"/>
                <a:gd name="T10" fmla="*/ 0 w 103"/>
                <a:gd name="T11" fmla="*/ 1 h 221"/>
                <a:gd name="T12" fmla="*/ 0 w 103"/>
                <a:gd name="T13" fmla="*/ 1 h 221"/>
                <a:gd name="T14" fmla="*/ 0 w 103"/>
                <a:gd name="T15" fmla="*/ 1 h 221"/>
                <a:gd name="T16" fmla="*/ 0 w 103"/>
                <a:gd name="T17" fmla="*/ 1 h 221"/>
                <a:gd name="T18" fmla="*/ 0 w 103"/>
                <a:gd name="T19" fmla="*/ 1 h 221"/>
                <a:gd name="T20" fmla="*/ 0 w 103"/>
                <a:gd name="T21" fmla="*/ 1 h 221"/>
                <a:gd name="T22" fmla="*/ 0 w 103"/>
                <a:gd name="T23" fmla="*/ 1 h 221"/>
                <a:gd name="T24" fmla="*/ 0 w 103"/>
                <a:gd name="T25" fmla="*/ 1 h 221"/>
                <a:gd name="T26" fmla="*/ 0 w 103"/>
                <a:gd name="T27" fmla="*/ 1 h 221"/>
                <a:gd name="T28" fmla="*/ 0 w 103"/>
                <a:gd name="T29" fmla="*/ 1 h 221"/>
                <a:gd name="T30" fmla="*/ 0 w 103"/>
                <a:gd name="T31" fmla="*/ 1 h 221"/>
                <a:gd name="T32" fmla="*/ 0 w 103"/>
                <a:gd name="T33" fmla="*/ 1 h 221"/>
                <a:gd name="T34" fmla="*/ 0 w 103"/>
                <a:gd name="T35" fmla="*/ 1 h 221"/>
                <a:gd name="T36" fmla="*/ 0 w 103"/>
                <a:gd name="T37" fmla="*/ 1 h 221"/>
                <a:gd name="T38" fmla="*/ 0 w 103"/>
                <a:gd name="T39" fmla="*/ 0 h 221"/>
                <a:gd name="T40" fmla="*/ 0 w 103"/>
                <a:gd name="T41" fmla="*/ 0 h 221"/>
                <a:gd name="T42" fmla="*/ 0 w 103"/>
                <a:gd name="T43" fmla="*/ 0 h 221"/>
                <a:gd name="T44" fmla="*/ 0 w 103"/>
                <a:gd name="T45" fmla="*/ 0 h 221"/>
                <a:gd name="T46" fmla="*/ 0 w 103"/>
                <a:gd name="T47" fmla="*/ 0 h 221"/>
                <a:gd name="T48" fmla="*/ 0 w 103"/>
                <a:gd name="T49" fmla="*/ 0 h 221"/>
                <a:gd name="T50" fmla="*/ 0 w 103"/>
                <a:gd name="T51" fmla="*/ 0 h 221"/>
                <a:gd name="T52" fmla="*/ 0 w 103"/>
                <a:gd name="T53" fmla="*/ 0 h 221"/>
                <a:gd name="T54" fmla="*/ 0 w 103"/>
                <a:gd name="T55" fmla="*/ 0 h 221"/>
                <a:gd name="T56" fmla="*/ 0 w 103"/>
                <a:gd name="T57" fmla="*/ 0 h 221"/>
                <a:gd name="T58" fmla="*/ 0 w 103"/>
                <a:gd name="T59" fmla="*/ 0 h 221"/>
                <a:gd name="T60" fmla="*/ 0 w 103"/>
                <a:gd name="T61" fmla="*/ 0 h 221"/>
                <a:gd name="T62" fmla="*/ 0 w 103"/>
                <a:gd name="T63" fmla="*/ 0 h 221"/>
                <a:gd name="T64" fmla="*/ 0 w 103"/>
                <a:gd name="T65" fmla="*/ 0 h 221"/>
                <a:gd name="T66" fmla="*/ 0 w 103"/>
                <a:gd name="T67" fmla="*/ 0 h 221"/>
                <a:gd name="T68" fmla="*/ 0 w 103"/>
                <a:gd name="T69" fmla="*/ 0 h 221"/>
                <a:gd name="T70" fmla="*/ 0 w 103"/>
                <a:gd name="T71" fmla="*/ 0 h 221"/>
                <a:gd name="T72" fmla="*/ 0 w 103"/>
                <a:gd name="T73" fmla="*/ 0 h 221"/>
                <a:gd name="T74" fmla="*/ 0 w 103"/>
                <a:gd name="T75" fmla="*/ 0 h 221"/>
                <a:gd name="T76" fmla="*/ 0 w 103"/>
                <a:gd name="T77" fmla="*/ 0 h 221"/>
                <a:gd name="T78" fmla="*/ 0 w 103"/>
                <a:gd name="T79" fmla="*/ 0 h 221"/>
                <a:gd name="T80" fmla="*/ 0 w 103"/>
                <a:gd name="T81" fmla="*/ 0 h 2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"/>
                <a:gd name="T124" fmla="*/ 0 h 221"/>
                <a:gd name="T125" fmla="*/ 103 w 103"/>
                <a:gd name="T126" fmla="*/ 221 h 2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" h="221">
                  <a:moveTo>
                    <a:pt x="0" y="121"/>
                  </a:moveTo>
                  <a:lnTo>
                    <a:pt x="0" y="139"/>
                  </a:lnTo>
                  <a:lnTo>
                    <a:pt x="4" y="156"/>
                  </a:lnTo>
                  <a:lnTo>
                    <a:pt x="12" y="172"/>
                  </a:lnTo>
                  <a:lnTo>
                    <a:pt x="22" y="186"/>
                  </a:lnTo>
                  <a:lnTo>
                    <a:pt x="35" y="197"/>
                  </a:lnTo>
                  <a:lnTo>
                    <a:pt x="50" y="208"/>
                  </a:lnTo>
                  <a:lnTo>
                    <a:pt x="66" y="216"/>
                  </a:lnTo>
                  <a:lnTo>
                    <a:pt x="83" y="220"/>
                  </a:lnTo>
                  <a:lnTo>
                    <a:pt x="89" y="221"/>
                  </a:lnTo>
                  <a:lnTo>
                    <a:pt x="94" y="219"/>
                  </a:lnTo>
                  <a:lnTo>
                    <a:pt x="98" y="216"/>
                  </a:lnTo>
                  <a:lnTo>
                    <a:pt x="100" y="211"/>
                  </a:lnTo>
                  <a:lnTo>
                    <a:pt x="100" y="206"/>
                  </a:lnTo>
                  <a:lnTo>
                    <a:pt x="99" y="201"/>
                  </a:lnTo>
                  <a:lnTo>
                    <a:pt x="96" y="196"/>
                  </a:lnTo>
                  <a:lnTo>
                    <a:pt x="91" y="194"/>
                  </a:lnTo>
                  <a:lnTo>
                    <a:pt x="74" y="188"/>
                  </a:lnTo>
                  <a:lnTo>
                    <a:pt x="58" y="179"/>
                  </a:lnTo>
                  <a:lnTo>
                    <a:pt x="45" y="168"/>
                  </a:lnTo>
                  <a:lnTo>
                    <a:pt x="36" y="155"/>
                  </a:lnTo>
                  <a:lnTo>
                    <a:pt x="30" y="139"/>
                  </a:lnTo>
                  <a:lnTo>
                    <a:pt x="27" y="122"/>
                  </a:lnTo>
                  <a:lnTo>
                    <a:pt x="27" y="103"/>
                  </a:lnTo>
                  <a:lnTo>
                    <a:pt x="32" y="84"/>
                  </a:lnTo>
                  <a:lnTo>
                    <a:pt x="38" y="70"/>
                  </a:lnTo>
                  <a:lnTo>
                    <a:pt x="46" y="57"/>
                  </a:lnTo>
                  <a:lnTo>
                    <a:pt x="56" y="46"/>
                  </a:lnTo>
                  <a:lnTo>
                    <a:pt x="66" y="35"/>
                  </a:lnTo>
                  <a:lnTo>
                    <a:pt x="76" y="25"/>
                  </a:lnTo>
                  <a:lnTo>
                    <a:pt x="86" y="17"/>
                  </a:lnTo>
                  <a:lnTo>
                    <a:pt x="96" y="8"/>
                  </a:lnTo>
                  <a:lnTo>
                    <a:pt x="103" y="1"/>
                  </a:lnTo>
                  <a:lnTo>
                    <a:pt x="96" y="0"/>
                  </a:lnTo>
                  <a:lnTo>
                    <a:pt x="84" y="5"/>
                  </a:lnTo>
                  <a:lnTo>
                    <a:pt x="69" y="17"/>
                  </a:lnTo>
                  <a:lnTo>
                    <a:pt x="51" y="33"/>
                  </a:lnTo>
                  <a:lnTo>
                    <a:pt x="34" y="53"/>
                  </a:lnTo>
                  <a:lnTo>
                    <a:pt x="18" y="75"/>
                  </a:lnTo>
                  <a:lnTo>
                    <a:pt x="7" y="98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2" name="Freeform 857"/>
            <p:cNvSpPr>
              <a:spLocks/>
            </p:cNvSpPr>
            <p:nvPr/>
          </p:nvSpPr>
          <p:spPr bwMode="auto">
            <a:xfrm>
              <a:off x="4571" y="3344"/>
              <a:ext cx="28" cy="41"/>
            </a:xfrm>
            <a:custGeom>
              <a:avLst/>
              <a:gdLst>
                <a:gd name="T0" fmla="*/ 0 w 221"/>
                <a:gd name="T1" fmla="*/ 0 h 288"/>
                <a:gd name="T2" fmla="*/ 0 w 221"/>
                <a:gd name="T3" fmla="*/ 0 h 288"/>
                <a:gd name="T4" fmla="*/ 0 w 221"/>
                <a:gd name="T5" fmla="*/ 0 h 288"/>
                <a:gd name="T6" fmla="*/ 0 w 221"/>
                <a:gd name="T7" fmla="*/ 1 h 288"/>
                <a:gd name="T8" fmla="*/ 0 w 221"/>
                <a:gd name="T9" fmla="*/ 1 h 288"/>
                <a:gd name="T10" fmla="*/ 0 w 221"/>
                <a:gd name="T11" fmla="*/ 1 h 288"/>
                <a:gd name="T12" fmla="*/ 0 w 221"/>
                <a:gd name="T13" fmla="*/ 1 h 288"/>
                <a:gd name="T14" fmla="*/ 0 w 221"/>
                <a:gd name="T15" fmla="*/ 1 h 288"/>
                <a:gd name="T16" fmla="*/ 0 w 221"/>
                <a:gd name="T17" fmla="*/ 1 h 288"/>
                <a:gd name="T18" fmla="*/ 0 w 221"/>
                <a:gd name="T19" fmla="*/ 1 h 288"/>
                <a:gd name="T20" fmla="*/ 0 w 221"/>
                <a:gd name="T21" fmla="*/ 1 h 288"/>
                <a:gd name="T22" fmla="*/ 0 w 221"/>
                <a:gd name="T23" fmla="*/ 1 h 288"/>
                <a:gd name="T24" fmla="*/ 0 w 221"/>
                <a:gd name="T25" fmla="*/ 1 h 288"/>
                <a:gd name="T26" fmla="*/ 0 w 221"/>
                <a:gd name="T27" fmla="*/ 1 h 288"/>
                <a:gd name="T28" fmla="*/ 0 w 221"/>
                <a:gd name="T29" fmla="*/ 1 h 288"/>
                <a:gd name="T30" fmla="*/ 0 w 221"/>
                <a:gd name="T31" fmla="*/ 1 h 288"/>
                <a:gd name="T32" fmla="*/ 0 w 221"/>
                <a:gd name="T33" fmla="*/ 1 h 288"/>
                <a:gd name="T34" fmla="*/ 0 w 221"/>
                <a:gd name="T35" fmla="*/ 1 h 288"/>
                <a:gd name="T36" fmla="*/ 1 w 221"/>
                <a:gd name="T37" fmla="*/ 1 h 288"/>
                <a:gd name="T38" fmla="*/ 1 w 221"/>
                <a:gd name="T39" fmla="*/ 0 h 288"/>
                <a:gd name="T40" fmla="*/ 0 w 221"/>
                <a:gd name="T41" fmla="*/ 0 h 288"/>
                <a:gd name="T42" fmla="*/ 0 w 221"/>
                <a:gd name="T43" fmla="*/ 0 h 288"/>
                <a:gd name="T44" fmla="*/ 0 w 221"/>
                <a:gd name="T45" fmla="*/ 0 h 288"/>
                <a:gd name="T46" fmla="*/ 0 w 221"/>
                <a:gd name="T47" fmla="*/ 0 h 288"/>
                <a:gd name="T48" fmla="*/ 0 w 221"/>
                <a:gd name="T49" fmla="*/ 0 h 288"/>
                <a:gd name="T50" fmla="*/ 0 w 221"/>
                <a:gd name="T51" fmla="*/ 0 h 288"/>
                <a:gd name="T52" fmla="*/ 0 w 221"/>
                <a:gd name="T53" fmla="*/ 0 h 288"/>
                <a:gd name="T54" fmla="*/ 0 w 221"/>
                <a:gd name="T55" fmla="*/ 0 h 288"/>
                <a:gd name="T56" fmla="*/ 0 w 221"/>
                <a:gd name="T57" fmla="*/ 0 h 288"/>
                <a:gd name="T58" fmla="*/ 0 w 221"/>
                <a:gd name="T59" fmla="*/ 0 h 288"/>
                <a:gd name="T60" fmla="*/ 0 w 221"/>
                <a:gd name="T61" fmla="*/ 0 h 288"/>
                <a:gd name="T62" fmla="*/ 0 w 221"/>
                <a:gd name="T63" fmla="*/ 0 h 288"/>
                <a:gd name="T64" fmla="*/ 0 w 221"/>
                <a:gd name="T65" fmla="*/ 0 h 288"/>
                <a:gd name="T66" fmla="*/ 0 w 221"/>
                <a:gd name="T67" fmla="*/ 0 h 288"/>
                <a:gd name="T68" fmla="*/ 0 w 221"/>
                <a:gd name="T69" fmla="*/ 0 h 288"/>
                <a:gd name="T70" fmla="*/ 0 w 221"/>
                <a:gd name="T71" fmla="*/ 0 h 288"/>
                <a:gd name="T72" fmla="*/ 0 w 221"/>
                <a:gd name="T73" fmla="*/ 0 h 288"/>
                <a:gd name="T74" fmla="*/ 0 w 221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1"/>
                <a:gd name="T115" fmla="*/ 0 h 288"/>
                <a:gd name="T116" fmla="*/ 221 w 221"/>
                <a:gd name="T117" fmla="*/ 288 h 2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1" h="288">
                  <a:moveTo>
                    <a:pt x="179" y="108"/>
                  </a:moveTo>
                  <a:lnTo>
                    <a:pt x="186" y="115"/>
                  </a:lnTo>
                  <a:lnTo>
                    <a:pt x="193" y="124"/>
                  </a:lnTo>
                  <a:lnTo>
                    <a:pt x="197" y="133"/>
                  </a:lnTo>
                  <a:lnTo>
                    <a:pt x="201" y="143"/>
                  </a:lnTo>
                  <a:lnTo>
                    <a:pt x="202" y="153"/>
                  </a:lnTo>
                  <a:lnTo>
                    <a:pt x="202" y="163"/>
                  </a:lnTo>
                  <a:lnTo>
                    <a:pt x="199" y="174"/>
                  </a:lnTo>
                  <a:lnTo>
                    <a:pt x="195" y="184"/>
                  </a:lnTo>
                  <a:lnTo>
                    <a:pt x="187" y="194"/>
                  </a:lnTo>
                  <a:lnTo>
                    <a:pt x="179" y="204"/>
                  </a:lnTo>
                  <a:lnTo>
                    <a:pt x="170" y="212"/>
                  </a:lnTo>
                  <a:lnTo>
                    <a:pt x="159" y="221"/>
                  </a:lnTo>
                  <a:lnTo>
                    <a:pt x="150" y="229"/>
                  </a:lnTo>
                  <a:lnTo>
                    <a:pt x="139" y="237"/>
                  </a:lnTo>
                  <a:lnTo>
                    <a:pt x="129" y="246"/>
                  </a:lnTo>
                  <a:lnTo>
                    <a:pt x="119" y="255"/>
                  </a:lnTo>
                  <a:lnTo>
                    <a:pt x="116" y="258"/>
                  </a:lnTo>
                  <a:lnTo>
                    <a:pt x="114" y="263"/>
                  </a:lnTo>
                  <a:lnTo>
                    <a:pt x="112" y="267"/>
                  </a:lnTo>
                  <a:lnTo>
                    <a:pt x="110" y="271"/>
                  </a:lnTo>
                  <a:lnTo>
                    <a:pt x="109" y="276"/>
                  </a:lnTo>
                  <a:lnTo>
                    <a:pt x="109" y="280"/>
                  </a:lnTo>
                  <a:lnTo>
                    <a:pt x="110" y="284"/>
                  </a:lnTo>
                  <a:lnTo>
                    <a:pt x="113" y="287"/>
                  </a:lnTo>
                  <a:lnTo>
                    <a:pt x="117" y="288"/>
                  </a:lnTo>
                  <a:lnTo>
                    <a:pt x="121" y="288"/>
                  </a:lnTo>
                  <a:lnTo>
                    <a:pt x="125" y="287"/>
                  </a:lnTo>
                  <a:lnTo>
                    <a:pt x="129" y="284"/>
                  </a:lnTo>
                  <a:lnTo>
                    <a:pt x="139" y="272"/>
                  </a:lnTo>
                  <a:lnTo>
                    <a:pt x="151" y="261"/>
                  </a:lnTo>
                  <a:lnTo>
                    <a:pt x="162" y="250"/>
                  </a:lnTo>
                  <a:lnTo>
                    <a:pt x="175" y="239"/>
                  </a:lnTo>
                  <a:lnTo>
                    <a:pt x="186" y="229"/>
                  </a:lnTo>
                  <a:lnTo>
                    <a:pt x="197" y="217"/>
                  </a:lnTo>
                  <a:lnTo>
                    <a:pt x="207" y="204"/>
                  </a:lnTo>
                  <a:lnTo>
                    <a:pt x="215" y="190"/>
                  </a:lnTo>
                  <a:lnTo>
                    <a:pt x="220" y="174"/>
                  </a:lnTo>
                  <a:lnTo>
                    <a:pt x="221" y="158"/>
                  </a:lnTo>
                  <a:lnTo>
                    <a:pt x="218" y="142"/>
                  </a:lnTo>
                  <a:lnTo>
                    <a:pt x="213" y="127"/>
                  </a:lnTo>
                  <a:lnTo>
                    <a:pt x="204" y="112"/>
                  </a:lnTo>
                  <a:lnTo>
                    <a:pt x="194" y="99"/>
                  </a:lnTo>
                  <a:lnTo>
                    <a:pt x="181" y="87"/>
                  </a:lnTo>
                  <a:lnTo>
                    <a:pt x="169" y="77"/>
                  </a:lnTo>
                  <a:lnTo>
                    <a:pt x="159" y="69"/>
                  </a:lnTo>
                  <a:lnTo>
                    <a:pt x="149" y="63"/>
                  </a:lnTo>
                  <a:lnTo>
                    <a:pt x="137" y="55"/>
                  </a:lnTo>
                  <a:lnTo>
                    <a:pt x="125" y="48"/>
                  </a:lnTo>
                  <a:lnTo>
                    <a:pt x="114" y="40"/>
                  </a:lnTo>
                  <a:lnTo>
                    <a:pt x="101" y="33"/>
                  </a:lnTo>
                  <a:lnTo>
                    <a:pt x="89" y="27"/>
                  </a:lnTo>
                  <a:lnTo>
                    <a:pt x="77" y="20"/>
                  </a:lnTo>
                  <a:lnTo>
                    <a:pt x="66" y="15"/>
                  </a:lnTo>
                  <a:lnTo>
                    <a:pt x="54" y="9"/>
                  </a:lnTo>
                  <a:lnTo>
                    <a:pt x="42" y="6"/>
                  </a:lnTo>
                  <a:lnTo>
                    <a:pt x="32" y="3"/>
                  </a:lnTo>
                  <a:lnTo>
                    <a:pt x="22" y="1"/>
                  </a:lnTo>
                  <a:lnTo>
                    <a:pt x="14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5"/>
                  </a:lnTo>
                  <a:lnTo>
                    <a:pt x="16" y="8"/>
                  </a:lnTo>
                  <a:lnTo>
                    <a:pt x="26" y="13"/>
                  </a:lnTo>
                  <a:lnTo>
                    <a:pt x="35" y="17"/>
                  </a:lnTo>
                  <a:lnTo>
                    <a:pt x="47" y="22"/>
                  </a:lnTo>
                  <a:lnTo>
                    <a:pt x="58" y="28"/>
                  </a:lnTo>
                  <a:lnTo>
                    <a:pt x="71" y="34"/>
                  </a:lnTo>
                  <a:lnTo>
                    <a:pt x="83" y="40"/>
                  </a:lnTo>
                  <a:lnTo>
                    <a:pt x="96" y="48"/>
                  </a:lnTo>
                  <a:lnTo>
                    <a:pt x="109" y="55"/>
                  </a:lnTo>
                  <a:lnTo>
                    <a:pt x="121" y="64"/>
                  </a:lnTo>
                  <a:lnTo>
                    <a:pt x="134" y="72"/>
                  </a:lnTo>
                  <a:lnTo>
                    <a:pt x="146" y="81"/>
                  </a:lnTo>
                  <a:lnTo>
                    <a:pt x="158" y="90"/>
                  </a:lnTo>
                  <a:lnTo>
                    <a:pt x="169" y="98"/>
                  </a:lnTo>
                  <a:lnTo>
                    <a:pt x="179" y="10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3" name="Freeform 858"/>
            <p:cNvSpPr>
              <a:spLocks/>
            </p:cNvSpPr>
            <p:nvPr/>
          </p:nvSpPr>
          <p:spPr bwMode="auto">
            <a:xfrm>
              <a:off x="4541" y="3392"/>
              <a:ext cx="9" cy="25"/>
            </a:xfrm>
            <a:custGeom>
              <a:avLst/>
              <a:gdLst>
                <a:gd name="T0" fmla="*/ 0 w 74"/>
                <a:gd name="T1" fmla="*/ 0 h 174"/>
                <a:gd name="T2" fmla="*/ 0 w 74"/>
                <a:gd name="T3" fmla="*/ 0 h 174"/>
                <a:gd name="T4" fmla="*/ 0 w 74"/>
                <a:gd name="T5" fmla="*/ 0 h 174"/>
                <a:gd name="T6" fmla="*/ 0 w 74"/>
                <a:gd name="T7" fmla="*/ 0 h 174"/>
                <a:gd name="T8" fmla="*/ 0 w 74"/>
                <a:gd name="T9" fmla="*/ 0 h 174"/>
                <a:gd name="T10" fmla="*/ 0 w 74"/>
                <a:gd name="T11" fmla="*/ 0 h 174"/>
                <a:gd name="T12" fmla="*/ 0 w 74"/>
                <a:gd name="T13" fmla="*/ 0 h 174"/>
                <a:gd name="T14" fmla="*/ 0 w 74"/>
                <a:gd name="T15" fmla="*/ 0 h 174"/>
                <a:gd name="T16" fmla="*/ 0 w 74"/>
                <a:gd name="T17" fmla="*/ 0 h 174"/>
                <a:gd name="T18" fmla="*/ 0 w 74"/>
                <a:gd name="T19" fmla="*/ 0 h 174"/>
                <a:gd name="T20" fmla="*/ 0 w 74"/>
                <a:gd name="T21" fmla="*/ 0 h 174"/>
                <a:gd name="T22" fmla="*/ 0 w 74"/>
                <a:gd name="T23" fmla="*/ 0 h 174"/>
                <a:gd name="T24" fmla="*/ 0 w 74"/>
                <a:gd name="T25" fmla="*/ 0 h 174"/>
                <a:gd name="T26" fmla="*/ 0 w 74"/>
                <a:gd name="T27" fmla="*/ 0 h 174"/>
                <a:gd name="T28" fmla="*/ 0 w 74"/>
                <a:gd name="T29" fmla="*/ 0 h 174"/>
                <a:gd name="T30" fmla="*/ 0 w 74"/>
                <a:gd name="T31" fmla="*/ 1 h 174"/>
                <a:gd name="T32" fmla="*/ 0 w 74"/>
                <a:gd name="T33" fmla="*/ 1 h 174"/>
                <a:gd name="T34" fmla="*/ 0 w 74"/>
                <a:gd name="T35" fmla="*/ 0 h 174"/>
                <a:gd name="T36" fmla="*/ 0 w 74"/>
                <a:gd name="T37" fmla="*/ 0 h 174"/>
                <a:gd name="T38" fmla="*/ 0 w 74"/>
                <a:gd name="T39" fmla="*/ 0 h 174"/>
                <a:gd name="T40" fmla="*/ 0 w 74"/>
                <a:gd name="T41" fmla="*/ 0 h 174"/>
                <a:gd name="T42" fmla="*/ 0 w 74"/>
                <a:gd name="T43" fmla="*/ 0 h 174"/>
                <a:gd name="T44" fmla="*/ 0 w 74"/>
                <a:gd name="T45" fmla="*/ 0 h 174"/>
                <a:gd name="T46" fmla="*/ 0 w 74"/>
                <a:gd name="T47" fmla="*/ 0 h 174"/>
                <a:gd name="T48" fmla="*/ 0 w 74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174"/>
                <a:gd name="T77" fmla="*/ 74 w 74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174">
                  <a:moveTo>
                    <a:pt x="28" y="12"/>
                  </a:moveTo>
                  <a:lnTo>
                    <a:pt x="26" y="7"/>
                  </a:lnTo>
                  <a:lnTo>
                    <a:pt x="23" y="3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5" y="39"/>
                  </a:lnTo>
                  <a:lnTo>
                    <a:pt x="13" y="66"/>
                  </a:lnTo>
                  <a:lnTo>
                    <a:pt x="24" y="92"/>
                  </a:lnTo>
                  <a:lnTo>
                    <a:pt x="36" y="118"/>
                  </a:lnTo>
                  <a:lnTo>
                    <a:pt x="49" y="141"/>
                  </a:lnTo>
                  <a:lnTo>
                    <a:pt x="61" y="159"/>
                  </a:lnTo>
                  <a:lnTo>
                    <a:pt x="69" y="171"/>
                  </a:lnTo>
                  <a:lnTo>
                    <a:pt x="74" y="174"/>
                  </a:lnTo>
                  <a:lnTo>
                    <a:pt x="72" y="162"/>
                  </a:lnTo>
                  <a:lnTo>
                    <a:pt x="67" y="147"/>
                  </a:lnTo>
                  <a:lnTo>
                    <a:pt x="61" y="128"/>
                  </a:lnTo>
                  <a:lnTo>
                    <a:pt x="53" y="105"/>
                  </a:lnTo>
                  <a:lnTo>
                    <a:pt x="46" y="82"/>
                  </a:lnTo>
                  <a:lnTo>
                    <a:pt x="38" y="58"/>
                  </a:lnTo>
                  <a:lnTo>
                    <a:pt x="32" y="35"/>
                  </a:lnTo>
                  <a:lnTo>
                    <a:pt x="2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4" name="Freeform 859"/>
            <p:cNvSpPr>
              <a:spLocks/>
            </p:cNvSpPr>
            <p:nvPr/>
          </p:nvSpPr>
          <p:spPr bwMode="auto">
            <a:xfrm>
              <a:off x="4537" y="3379"/>
              <a:ext cx="5" cy="12"/>
            </a:xfrm>
            <a:custGeom>
              <a:avLst/>
              <a:gdLst>
                <a:gd name="T0" fmla="*/ 0 w 39"/>
                <a:gd name="T1" fmla="*/ 0 h 87"/>
                <a:gd name="T2" fmla="*/ 0 w 39"/>
                <a:gd name="T3" fmla="*/ 0 h 87"/>
                <a:gd name="T4" fmla="*/ 0 w 39"/>
                <a:gd name="T5" fmla="*/ 0 h 87"/>
                <a:gd name="T6" fmla="*/ 0 w 39"/>
                <a:gd name="T7" fmla="*/ 0 h 87"/>
                <a:gd name="T8" fmla="*/ 0 w 39"/>
                <a:gd name="T9" fmla="*/ 0 h 87"/>
                <a:gd name="T10" fmla="*/ 0 w 39"/>
                <a:gd name="T11" fmla="*/ 0 h 87"/>
                <a:gd name="T12" fmla="*/ 0 w 39"/>
                <a:gd name="T13" fmla="*/ 0 h 87"/>
                <a:gd name="T14" fmla="*/ 0 w 39"/>
                <a:gd name="T15" fmla="*/ 0 h 87"/>
                <a:gd name="T16" fmla="*/ 0 w 39"/>
                <a:gd name="T17" fmla="*/ 0 h 87"/>
                <a:gd name="T18" fmla="*/ 0 w 39"/>
                <a:gd name="T19" fmla="*/ 0 h 87"/>
                <a:gd name="T20" fmla="*/ 0 w 39"/>
                <a:gd name="T21" fmla="*/ 0 h 87"/>
                <a:gd name="T22" fmla="*/ 0 w 39"/>
                <a:gd name="T23" fmla="*/ 0 h 87"/>
                <a:gd name="T24" fmla="*/ 0 w 39"/>
                <a:gd name="T25" fmla="*/ 0 h 87"/>
                <a:gd name="T26" fmla="*/ 0 w 39"/>
                <a:gd name="T27" fmla="*/ 0 h 87"/>
                <a:gd name="T28" fmla="*/ 0 w 39"/>
                <a:gd name="T29" fmla="*/ 0 h 87"/>
                <a:gd name="T30" fmla="*/ 0 w 39"/>
                <a:gd name="T31" fmla="*/ 0 h 87"/>
                <a:gd name="T32" fmla="*/ 0 w 39"/>
                <a:gd name="T33" fmla="*/ 0 h 87"/>
                <a:gd name="T34" fmla="*/ 0 w 39"/>
                <a:gd name="T35" fmla="*/ 0 h 87"/>
                <a:gd name="T36" fmla="*/ 0 w 39"/>
                <a:gd name="T37" fmla="*/ 0 h 87"/>
                <a:gd name="T38" fmla="*/ 0 w 39"/>
                <a:gd name="T39" fmla="*/ 0 h 87"/>
                <a:gd name="T40" fmla="*/ 0 w 39"/>
                <a:gd name="T41" fmla="*/ 0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9"/>
                <a:gd name="T64" fmla="*/ 0 h 87"/>
                <a:gd name="T65" fmla="*/ 39 w 39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9" h="87">
                  <a:moveTo>
                    <a:pt x="20" y="9"/>
                  </a:moveTo>
                  <a:lnTo>
                    <a:pt x="19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2"/>
                  </a:lnTo>
                  <a:lnTo>
                    <a:pt x="3" y="35"/>
                  </a:lnTo>
                  <a:lnTo>
                    <a:pt x="7" y="48"/>
                  </a:lnTo>
                  <a:lnTo>
                    <a:pt x="13" y="60"/>
                  </a:lnTo>
                  <a:lnTo>
                    <a:pt x="19" y="72"/>
                  </a:lnTo>
                  <a:lnTo>
                    <a:pt x="25" y="81"/>
                  </a:lnTo>
                  <a:lnTo>
                    <a:pt x="33" y="86"/>
                  </a:lnTo>
                  <a:lnTo>
                    <a:pt x="38" y="87"/>
                  </a:lnTo>
                  <a:lnTo>
                    <a:pt x="39" y="70"/>
                  </a:lnTo>
                  <a:lnTo>
                    <a:pt x="34" y="50"/>
                  </a:lnTo>
                  <a:lnTo>
                    <a:pt x="27" y="29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5" name="Freeform 860"/>
            <p:cNvSpPr>
              <a:spLocks/>
            </p:cNvSpPr>
            <p:nvPr/>
          </p:nvSpPr>
          <p:spPr bwMode="auto">
            <a:xfrm>
              <a:off x="4533" y="3370"/>
              <a:ext cx="4" cy="7"/>
            </a:xfrm>
            <a:custGeom>
              <a:avLst/>
              <a:gdLst>
                <a:gd name="T0" fmla="*/ 0 w 34"/>
                <a:gd name="T1" fmla="*/ 0 h 51"/>
                <a:gd name="T2" fmla="*/ 0 w 34"/>
                <a:gd name="T3" fmla="*/ 0 h 51"/>
                <a:gd name="T4" fmla="*/ 0 w 34"/>
                <a:gd name="T5" fmla="*/ 0 h 51"/>
                <a:gd name="T6" fmla="*/ 0 w 34"/>
                <a:gd name="T7" fmla="*/ 0 h 51"/>
                <a:gd name="T8" fmla="*/ 0 w 34"/>
                <a:gd name="T9" fmla="*/ 0 h 51"/>
                <a:gd name="T10" fmla="*/ 0 w 34"/>
                <a:gd name="T11" fmla="*/ 0 h 51"/>
                <a:gd name="T12" fmla="*/ 0 w 34"/>
                <a:gd name="T13" fmla="*/ 0 h 51"/>
                <a:gd name="T14" fmla="*/ 0 w 34"/>
                <a:gd name="T15" fmla="*/ 0 h 51"/>
                <a:gd name="T16" fmla="*/ 0 w 34"/>
                <a:gd name="T17" fmla="*/ 0 h 51"/>
                <a:gd name="T18" fmla="*/ 0 w 34"/>
                <a:gd name="T19" fmla="*/ 0 h 51"/>
                <a:gd name="T20" fmla="*/ 0 w 34"/>
                <a:gd name="T21" fmla="*/ 0 h 51"/>
                <a:gd name="T22" fmla="*/ 0 w 34"/>
                <a:gd name="T23" fmla="*/ 0 h 51"/>
                <a:gd name="T24" fmla="*/ 0 w 34"/>
                <a:gd name="T25" fmla="*/ 0 h 51"/>
                <a:gd name="T26" fmla="*/ 0 w 34"/>
                <a:gd name="T27" fmla="*/ 0 h 51"/>
                <a:gd name="T28" fmla="*/ 0 w 34"/>
                <a:gd name="T29" fmla="*/ 0 h 51"/>
                <a:gd name="T30" fmla="*/ 0 w 34"/>
                <a:gd name="T31" fmla="*/ 0 h 51"/>
                <a:gd name="T32" fmla="*/ 0 w 34"/>
                <a:gd name="T33" fmla="*/ 0 h 51"/>
                <a:gd name="T34" fmla="*/ 0 w 34"/>
                <a:gd name="T35" fmla="*/ 0 h 51"/>
                <a:gd name="T36" fmla="*/ 0 w 34"/>
                <a:gd name="T37" fmla="*/ 0 h 51"/>
                <a:gd name="T38" fmla="*/ 0 w 34"/>
                <a:gd name="T39" fmla="*/ 0 h 51"/>
                <a:gd name="T40" fmla="*/ 0 w 34"/>
                <a:gd name="T41" fmla="*/ 0 h 51"/>
                <a:gd name="T42" fmla="*/ 0 w 34"/>
                <a:gd name="T43" fmla="*/ 0 h 51"/>
                <a:gd name="T44" fmla="*/ 0 w 34"/>
                <a:gd name="T45" fmla="*/ 0 h 51"/>
                <a:gd name="T46" fmla="*/ 0 w 34"/>
                <a:gd name="T47" fmla="*/ 0 h 51"/>
                <a:gd name="T48" fmla="*/ 0 w 34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"/>
                <a:gd name="T76" fmla="*/ 0 h 51"/>
                <a:gd name="T77" fmla="*/ 34 w 34"/>
                <a:gd name="T78" fmla="*/ 51 h 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" h="51">
                  <a:moveTo>
                    <a:pt x="18" y="7"/>
                  </a:moveTo>
                  <a:lnTo>
                    <a:pt x="18" y="8"/>
                  </a:lnTo>
                  <a:lnTo>
                    <a:pt x="17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4" y="23"/>
                  </a:lnTo>
                  <a:lnTo>
                    <a:pt x="8" y="30"/>
                  </a:lnTo>
                  <a:lnTo>
                    <a:pt x="13" y="37"/>
                  </a:lnTo>
                  <a:lnTo>
                    <a:pt x="18" y="43"/>
                  </a:lnTo>
                  <a:lnTo>
                    <a:pt x="25" y="47"/>
                  </a:lnTo>
                  <a:lnTo>
                    <a:pt x="30" y="51"/>
                  </a:lnTo>
                  <a:lnTo>
                    <a:pt x="34" y="51"/>
                  </a:lnTo>
                  <a:lnTo>
                    <a:pt x="33" y="40"/>
                  </a:lnTo>
                  <a:lnTo>
                    <a:pt x="29" y="27"/>
                  </a:lnTo>
                  <a:lnTo>
                    <a:pt x="23" y="15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6" name="Freeform 861"/>
            <p:cNvSpPr>
              <a:spLocks/>
            </p:cNvSpPr>
            <p:nvPr/>
          </p:nvSpPr>
          <p:spPr bwMode="auto">
            <a:xfrm>
              <a:off x="4529" y="3364"/>
              <a:ext cx="6" cy="4"/>
            </a:xfrm>
            <a:custGeom>
              <a:avLst/>
              <a:gdLst>
                <a:gd name="T0" fmla="*/ 0 w 46"/>
                <a:gd name="T1" fmla="*/ 0 h 33"/>
                <a:gd name="T2" fmla="*/ 0 w 46"/>
                <a:gd name="T3" fmla="*/ 0 h 33"/>
                <a:gd name="T4" fmla="*/ 0 w 46"/>
                <a:gd name="T5" fmla="*/ 0 h 33"/>
                <a:gd name="T6" fmla="*/ 0 w 46"/>
                <a:gd name="T7" fmla="*/ 0 h 33"/>
                <a:gd name="T8" fmla="*/ 0 w 46"/>
                <a:gd name="T9" fmla="*/ 0 h 33"/>
                <a:gd name="T10" fmla="*/ 0 w 46"/>
                <a:gd name="T11" fmla="*/ 0 h 33"/>
                <a:gd name="T12" fmla="*/ 0 w 46"/>
                <a:gd name="T13" fmla="*/ 0 h 33"/>
                <a:gd name="T14" fmla="*/ 0 w 46"/>
                <a:gd name="T15" fmla="*/ 0 h 33"/>
                <a:gd name="T16" fmla="*/ 0 w 46"/>
                <a:gd name="T17" fmla="*/ 0 h 33"/>
                <a:gd name="T18" fmla="*/ 0 w 46"/>
                <a:gd name="T19" fmla="*/ 0 h 33"/>
                <a:gd name="T20" fmla="*/ 0 w 46"/>
                <a:gd name="T21" fmla="*/ 0 h 33"/>
                <a:gd name="T22" fmla="*/ 0 w 46"/>
                <a:gd name="T23" fmla="*/ 0 h 33"/>
                <a:gd name="T24" fmla="*/ 0 w 46"/>
                <a:gd name="T25" fmla="*/ 0 h 33"/>
                <a:gd name="T26" fmla="*/ 0 w 46"/>
                <a:gd name="T27" fmla="*/ 0 h 33"/>
                <a:gd name="T28" fmla="*/ 0 w 46"/>
                <a:gd name="T29" fmla="*/ 0 h 33"/>
                <a:gd name="T30" fmla="*/ 0 w 46"/>
                <a:gd name="T31" fmla="*/ 0 h 33"/>
                <a:gd name="T32" fmla="*/ 0 w 46"/>
                <a:gd name="T33" fmla="*/ 0 h 33"/>
                <a:gd name="T34" fmla="*/ 0 w 46"/>
                <a:gd name="T35" fmla="*/ 0 h 33"/>
                <a:gd name="T36" fmla="*/ 0 w 46"/>
                <a:gd name="T37" fmla="*/ 0 h 33"/>
                <a:gd name="T38" fmla="*/ 0 w 46"/>
                <a:gd name="T39" fmla="*/ 0 h 33"/>
                <a:gd name="T40" fmla="*/ 0 w 46"/>
                <a:gd name="T41" fmla="*/ 0 h 33"/>
                <a:gd name="T42" fmla="*/ 0 w 46"/>
                <a:gd name="T43" fmla="*/ 0 h 33"/>
                <a:gd name="T44" fmla="*/ 0 w 46"/>
                <a:gd name="T45" fmla="*/ 0 h 33"/>
                <a:gd name="T46" fmla="*/ 0 w 46"/>
                <a:gd name="T47" fmla="*/ 0 h 33"/>
                <a:gd name="T48" fmla="*/ 0 w 46"/>
                <a:gd name="T49" fmla="*/ 0 h 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33"/>
                <a:gd name="T77" fmla="*/ 46 w 46"/>
                <a:gd name="T78" fmla="*/ 33 h 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33">
                  <a:moveTo>
                    <a:pt x="37" y="24"/>
                  </a:moveTo>
                  <a:lnTo>
                    <a:pt x="41" y="22"/>
                  </a:lnTo>
                  <a:lnTo>
                    <a:pt x="45" y="19"/>
                  </a:lnTo>
                  <a:lnTo>
                    <a:pt x="46" y="15"/>
                  </a:lnTo>
                  <a:lnTo>
                    <a:pt x="46" y="10"/>
                  </a:lnTo>
                  <a:lnTo>
                    <a:pt x="44" y="5"/>
                  </a:lnTo>
                  <a:lnTo>
                    <a:pt x="41" y="2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5" y="1"/>
                  </a:lnTo>
                  <a:lnTo>
                    <a:pt x="19" y="3"/>
                  </a:lnTo>
                  <a:lnTo>
                    <a:pt x="12" y="7"/>
                  </a:lnTo>
                  <a:lnTo>
                    <a:pt x="5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7" y="33"/>
                  </a:lnTo>
                  <a:lnTo>
                    <a:pt x="12" y="33"/>
                  </a:lnTo>
                  <a:lnTo>
                    <a:pt x="16" y="33"/>
                  </a:lnTo>
                  <a:lnTo>
                    <a:pt x="21" y="31"/>
                  </a:lnTo>
                  <a:lnTo>
                    <a:pt x="26" y="30"/>
                  </a:lnTo>
                  <a:lnTo>
                    <a:pt x="32" y="28"/>
                  </a:lnTo>
                  <a:lnTo>
                    <a:pt x="3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7" name="Freeform 862"/>
            <p:cNvSpPr>
              <a:spLocks/>
            </p:cNvSpPr>
            <p:nvPr/>
          </p:nvSpPr>
          <p:spPr bwMode="auto">
            <a:xfrm>
              <a:off x="4502" y="3356"/>
              <a:ext cx="23" cy="31"/>
            </a:xfrm>
            <a:custGeom>
              <a:avLst/>
              <a:gdLst>
                <a:gd name="T0" fmla="*/ 0 w 177"/>
                <a:gd name="T1" fmla="*/ 0 h 219"/>
                <a:gd name="T2" fmla="*/ 0 w 177"/>
                <a:gd name="T3" fmla="*/ 0 h 219"/>
                <a:gd name="T4" fmla="*/ 0 w 177"/>
                <a:gd name="T5" fmla="*/ 0 h 219"/>
                <a:gd name="T6" fmla="*/ 0 w 177"/>
                <a:gd name="T7" fmla="*/ 0 h 219"/>
                <a:gd name="T8" fmla="*/ 0 w 177"/>
                <a:gd name="T9" fmla="*/ 0 h 219"/>
                <a:gd name="T10" fmla="*/ 0 w 177"/>
                <a:gd name="T11" fmla="*/ 0 h 219"/>
                <a:gd name="T12" fmla="*/ 0 w 177"/>
                <a:gd name="T13" fmla="*/ 0 h 219"/>
                <a:gd name="T14" fmla="*/ 0 w 177"/>
                <a:gd name="T15" fmla="*/ 0 h 219"/>
                <a:gd name="T16" fmla="*/ 0 w 177"/>
                <a:gd name="T17" fmla="*/ 0 h 219"/>
                <a:gd name="T18" fmla="*/ 0 w 177"/>
                <a:gd name="T19" fmla="*/ 0 h 219"/>
                <a:gd name="T20" fmla="*/ 0 w 177"/>
                <a:gd name="T21" fmla="*/ 1 h 219"/>
                <a:gd name="T22" fmla="*/ 0 w 177"/>
                <a:gd name="T23" fmla="*/ 1 h 219"/>
                <a:gd name="T24" fmla="*/ 0 w 177"/>
                <a:gd name="T25" fmla="*/ 1 h 219"/>
                <a:gd name="T26" fmla="*/ 0 w 177"/>
                <a:gd name="T27" fmla="*/ 1 h 219"/>
                <a:gd name="T28" fmla="*/ 0 w 177"/>
                <a:gd name="T29" fmla="*/ 1 h 219"/>
                <a:gd name="T30" fmla="*/ 0 w 177"/>
                <a:gd name="T31" fmla="*/ 1 h 219"/>
                <a:gd name="T32" fmla="*/ 0 w 177"/>
                <a:gd name="T33" fmla="*/ 1 h 219"/>
                <a:gd name="T34" fmla="*/ 0 w 177"/>
                <a:gd name="T35" fmla="*/ 1 h 219"/>
                <a:gd name="T36" fmla="*/ 0 w 177"/>
                <a:gd name="T37" fmla="*/ 1 h 219"/>
                <a:gd name="T38" fmla="*/ 0 w 177"/>
                <a:gd name="T39" fmla="*/ 1 h 219"/>
                <a:gd name="T40" fmla="*/ 0 w 177"/>
                <a:gd name="T41" fmla="*/ 1 h 219"/>
                <a:gd name="T42" fmla="*/ 0 w 177"/>
                <a:gd name="T43" fmla="*/ 1 h 219"/>
                <a:gd name="T44" fmla="*/ 0 w 177"/>
                <a:gd name="T45" fmla="*/ 1 h 219"/>
                <a:gd name="T46" fmla="*/ 0 w 177"/>
                <a:gd name="T47" fmla="*/ 1 h 219"/>
                <a:gd name="T48" fmla="*/ 0 w 177"/>
                <a:gd name="T49" fmla="*/ 1 h 219"/>
                <a:gd name="T50" fmla="*/ 0 w 177"/>
                <a:gd name="T51" fmla="*/ 1 h 219"/>
                <a:gd name="T52" fmla="*/ 0 w 177"/>
                <a:gd name="T53" fmla="*/ 1 h 219"/>
                <a:gd name="T54" fmla="*/ 0 w 177"/>
                <a:gd name="T55" fmla="*/ 1 h 219"/>
                <a:gd name="T56" fmla="*/ 0 w 177"/>
                <a:gd name="T57" fmla="*/ 1 h 219"/>
                <a:gd name="T58" fmla="*/ 0 w 177"/>
                <a:gd name="T59" fmla="*/ 1 h 219"/>
                <a:gd name="T60" fmla="*/ 0 w 177"/>
                <a:gd name="T61" fmla="*/ 1 h 219"/>
                <a:gd name="T62" fmla="*/ 0 w 177"/>
                <a:gd name="T63" fmla="*/ 1 h 219"/>
                <a:gd name="T64" fmla="*/ 0 w 177"/>
                <a:gd name="T65" fmla="*/ 1 h 219"/>
                <a:gd name="T66" fmla="*/ 0 w 177"/>
                <a:gd name="T67" fmla="*/ 1 h 219"/>
                <a:gd name="T68" fmla="*/ 0 w 177"/>
                <a:gd name="T69" fmla="*/ 1 h 219"/>
                <a:gd name="T70" fmla="*/ 0 w 177"/>
                <a:gd name="T71" fmla="*/ 1 h 219"/>
                <a:gd name="T72" fmla="*/ 0 w 177"/>
                <a:gd name="T73" fmla="*/ 0 h 219"/>
                <a:gd name="T74" fmla="*/ 0 w 177"/>
                <a:gd name="T75" fmla="*/ 0 h 219"/>
                <a:gd name="T76" fmla="*/ 0 w 177"/>
                <a:gd name="T77" fmla="*/ 0 h 219"/>
                <a:gd name="T78" fmla="*/ 0 w 177"/>
                <a:gd name="T79" fmla="*/ 0 h 219"/>
                <a:gd name="T80" fmla="*/ 0 w 177"/>
                <a:gd name="T81" fmla="*/ 0 h 219"/>
                <a:gd name="T82" fmla="*/ 0 w 177"/>
                <a:gd name="T83" fmla="*/ 0 h 219"/>
                <a:gd name="T84" fmla="*/ 0 w 177"/>
                <a:gd name="T85" fmla="*/ 0 h 219"/>
                <a:gd name="T86" fmla="*/ 0 w 177"/>
                <a:gd name="T87" fmla="*/ 0 h 219"/>
                <a:gd name="T88" fmla="*/ 0 w 177"/>
                <a:gd name="T89" fmla="*/ 0 h 219"/>
                <a:gd name="T90" fmla="*/ 0 w 177"/>
                <a:gd name="T91" fmla="*/ 0 h 219"/>
                <a:gd name="T92" fmla="*/ 0 w 177"/>
                <a:gd name="T93" fmla="*/ 0 h 219"/>
                <a:gd name="T94" fmla="*/ 0 w 177"/>
                <a:gd name="T95" fmla="*/ 0 h 219"/>
                <a:gd name="T96" fmla="*/ 0 w 177"/>
                <a:gd name="T97" fmla="*/ 0 h 219"/>
                <a:gd name="T98" fmla="*/ 0 w 177"/>
                <a:gd name="T99" fmla="*/ 0 h 219"/>
                <a:gd name="T100" fmla="*/ 0 w 177"/>
                <a:gd name="T101" fmla="*/ 0 h 219"/>
                <a:gd name="T102" fmla="*/ 0 w 177"/>
                <a:gd name="T103" fmla="*/ 0 h 219"/>
                <a:gd name="T104" fmla="*/ 0 w 177"/>
                <a:gd name="T105" fmla="*/ 0 h 219"/>
                <a:gd name="T106" fmla="*/ 0 w 177"/>
                <a:gd name="T107" fmla="*/ 0 h 219"/>
                <a:gd name="T108" fmla="*/ 0 w 177"/>
                <a:gd name="T109" fmla="*/ 0 h 219"/>
                <a:gd name="T110" fmla="*/ 0 w 177"/>
                <a:gd name="T111" fmla="*/ 0 h 219"/>
                <a:gd name="T112" fmla="*/ 0 w 177"/>
                <a:gd name="T113" fmla="*/ 0 h 219"/>
                <a:gd name="T114" fmla="*/ 0 w 177"/>
                <a:gd name="T115" fmla="*/ 0 h 219"/>
                <a:gd name="T116" fmla="*/ 0 w 177"/>
                <a:gd name="T117" fmla="*/ 0 h 219"/>
                <a:gd name="T118" fmla="*/ 0 w 177"/>
                <a:gd name="T119" fmla="*/ 0 h 219"/>
                <a:gd name="T120" fmla="*/ 0 w 177"/>
                <a:gd name="T121" fmla="*/ 0 h 2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7"/>
                <a:gd name="T184" fmla="*/ 0 h 219"/>
                <a:gd name="T185" fmla="*/ 177 w 177"/>
                <a:gd name="T186" fmla="*/ 219 h 21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7" h="219">
                  <a:moveTo>
                    <a:pt x="65" y="33"/>
                  </a:moveTo>
                  <a:lnTo>
                    <a:pt x="52" y="43"/>
                  </a:lnTo>
                  <a:lnTo>
                    <a:pt x="41" y="54"/>
                  </a:lnTo>
                  <a:lnTo>
                    <a:pt x="29" y="66"/>
                  </a:lnTo>
                  <a:lnTo>
                    <a:pt x="20" y="79"/>
                  </a:lnTo>
                  <a:lnTo>
                    <a:pt x="12" y="93"/>
                  </a:lnTo>
                  <a:lnTo>
                    <a:pt x="6" y="107"/>
                  </a:lnTo>
                  <a:lnTo>
                    <a:pt x="2" y="121"/>
                  </a:lnTo>
                  <a:lnTo>
                    <a:pt x="0" y="136"/>
                  </a:lnTo>
                  <a:lnTo>
                    <a:pt x="2" y="158"/>
                  </a:lnTo>
                  <a:lnTo>
                    <a:pt x="10" y="177"/>
                  </a:lnTo>
                  <a:lnTo>
                    <a:pt x="23" y="193"/>
                  </a:lnTo>
                  <a:lnTo>
                    <a:pt x="38" y="204"/>
                  </a:lnTo>
                  <a:lnTo>
                    <a:pt x="57" y="213"/>
                  </a:lnTo>
                  <a:lnTo>
                    <a:pt x="78" y="218"/>
                  </a:lnTo>
                  <a:lnTo>
                    <a:pt x="98" y="219"/>
                  </a:lnTo>
                  <a:lnTo>
                    <a:pt x="118" y="216"/>
                  </a:lnTo>
                  <a:lnTo>
                    <a:pt x="123" y="216"/>
                  </a:lnTo>
                  <a:lnTo>
                    <a:pt x="127" y="214"/>
                  </a:lnTo>
                  <a:lnTo>
                    <a:pt x="130" y="210"/>
                  </a:lnTo>
                  <a:lnTo>
                    <a:pt x="131" y="205"/>
                  </a:lnTo>
                  <a:lnTo>
                    <a:pt x="130" y="203"/>
                  </a:lnTo>
                  <a:lnTo>
                    <a:pt x="127" y="203"/>
                  </a:lnTo>
                  <a:lnTo>
                    <a:pt x="123" y="202"/>
                  </a:lnTo>
                  <a:lnTo>
                    <a:pt x="117" y="202"/>
                  </a:lnTo>
                  <a:lnTo>
                    <a:pt x="111" y="202"/>
                  </a:lnTo>
                  <a:lnTo>
                    <a:pt x="106" y="202"/>
                  </a:lnTo>
                  <a:lnTo>
                    <a:pt x="100" y="202"/>
                  </a:lnTo>
                  <a:lnTo>
                    <a:pt x="97" y="202"/>
                  </a:lnTo>
                  <a:lnTo>
                    <a:pt x="87" y="201"/>
                  </a:lnTo>
                  <a:lnTo>
                    <a:pt x="77" y="200"/>
                  </a:lnTo>
                  <a:lnTo>
                    <a:pt x="67" y="199"/>
                  </a:lnTo>
                  <a:lnTo>
                    <a:pt x="56" y="196"/>
                  </a:lnTo>
                  <a:lnTo>
                    <a:pt x="46" y="193"/>
                  </a:lnTo>
                  <a:lnTo>
                    <a:pt x="35" y="185"/>
                  </a:lnTo>
                  <a:lnTo>
                    <a:pt x="26" y="175"/>
                  </a:lnTo>
                  <a:lnTo>
                    <a:pt x="15" y="162"/>
                  </a:lnTo>
                  <a:lnTo>
                    <a:pt x="13" y="146"/>
                  </a:lnTo>
                  <a:lnTo>
                    <a:pt x="14" y="131"/>
                  </a:lnTo>
                  <a:lnTo>
                    <a:pt x="19" y="116"/>
                  </a:lnTo>
                  <a:lnTo>
                    <a:pt x="25" y="102"/>
                  </a:lnTo>
                  <a:lnTo>
                    <a:pt x="34" y="89"/>
                  </a:lnTo>
                  <a:lnTo>
                    <a:pt x="45" y="76"/>
                  </a:lnTo>
                  <a:lnTo>
                    <a:pt x="56" y="65"/>
                  </a:lnTo>
                  <a:lnTo>
                    <a:pt x="70" y="55"/>
                  </a:lnTo>
                  <a:lnTo>
                    <a:pt x="84" y="45"/>
                  </a:lnTo>
                  <a:lnTo>
                    <a:pt x="98" y="37"/>
                  </a:lnTo>
                  <a:lnTo>
                    <a:pt x="113" y="29"/>
                  </a:lnTo>
                  <a:lnTo>
                    <a:pt x="127" y="23"/>
                  </a:lnTo>
                  <a:lnTo>
                    <a:pt x="141" y="17"/>
                  </a:lnTo>
                  <a:lnTo>
                    <a:pt x="154" y="12"/>
                  </a:lnTo>
                  <a:lnTo>
                    <a:pt x="167" y="9"/>
                  </a:lnTo>
                  <a:lnTo>
                    <a:pt x="177" y="7"/>
                  </a:lnTo>
                  <a:lnTo>
                    <a:pt x="170" y="2"/>
                  </a:lnTo>
                  <a:lnTo>
                    <a:pt x="158" y="0"/>
                  </a:lnTo>
                  <a:lnTo>
                    <a:pt x="145" y="2"/>
                  </a:lnTo>
                  <a:lnTo>
                    <a:pt x="129" y="6"/>
                  </a:lnTo>
                  <a:lnTo>
                    <a:pt x="111" y="11"/>
                  </a:lnTo>
                  <a:lnTo>
                    <a:pt x="94" y="17"/>
                  </a:lnTo>
                  <a:lnTo>
                    <a:pt x="78" y="26"/>
                  </a:lnTo>
                  <a:lnTo>
                    <a:pt x="65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8" name="Freeform 863"/>
            <p:cNvSpPr>
              <a:spLocks/>
            </p:cNvSpPr>
            <p:nvPr/>
          </p:nvSpPr>
          <p:spPr bwMode="auto">
            <a:xfrm>
              <a:off x="4540" y="3355"/>
              <a:ext cx="15" cy="25"/>
            </a:xfrm>
            <a:custGeom>
              <a:avLst/>
              <a:gdLst>
                <a:gd name="T0" fmla="*/ 0 w 115"/>
                <a:gd name="T1" fmla="*/ 0 h 170"/>
                <a:gd name="T2" fmla="*/ 0 w 115"/>
                <a:gd name="T3" fmla="*/ 0 h 170"/>
                <a:gd name="T4" fmla="*/ 0 w 115"/>
                <a:gd name="T5" fmla="*/ 0 h 170"/>
                <a:gd name="T6" fmla="*/ 0 w 115"/>
                <a:gd name="T7" fmla="*/ 0 h 170"/>
                <a:gd name="T8" fmla="*/ 0 w 115"/>
                <a:gd name="T9" fmla="*/ 0 h 170"/>
                <a:gd name="T10" fmla="*/ 0 w 115"/>
                <a:gd name="T11" fmla="*/ 0 h 170"/>
                <a:gd name="T12" fmla="*/ 0 w 115"/>
                <a:gd name="T13" fmla="*/ 0 h 170"/>
                <a:gd name="T14" fmla="*/ 0 w 115"/>
                <a:gd name="T15" fmla="*/ 0 h 170"/>
                <a:gd name="T16" fmla="*/ 0 w 115"/>
                <a:gd name="T17" fmla="*/ 0 h 170"/>
                <a:gd name="T18" fmla="*/ 0 w 115"/>
                <a:gd name="T19" fmla="*/ 0 h 170"/>
                <a:gd name="T20" fmla="*/ 0 w 115"/>
                <a:gd name="T21" fmla="*/ 1 h 170"/>
                <a:gd name="T22" fmla="*/ 0 w 115"/>
                <a:gd name="T23" fmla="*/ 1 h 170"/>
                <a:gd name="T24" fmla="*/ 0 w 115"/>
                <a:gd name="T25" fmla="*/ 1 h 170"/>
                <a:gd name="T26" fmla="*/ 0 w 115"/>
                <a:gd name="T27" fmla="*/ 1 h 170"/>
                <a:gd name="T28" fmla="*/ 0 w 115"/>
                <a:gd name="T29" fmla="*/ 1 h 170"/>
                <a:gd name="T30" fmla="*/ 0 w 115"/>
                <a:gd name="T31" fmla="*/ 1 h 170"/>
                <a:gd name="T32" fmla="*/ 0 w 115"/>
                <a:gd name="T33" fmla="*/ 1 h 170"/>
                <a:gd name="T34" fmla="*/ 0 w 115"/>
                <a:gd name="T35" fmla="*/ 0 h 170"/>
                <a:gd name="T36" fmla="*/ 0 w 115"/>
                <a:gd name="T37" fmla="*/ 0 h 170"/>
                <a:gd name="T38" fmla="*/ 0 w 115"/>
                <a:gd name="T39" fmla="*/ 0 h 170"/>
                <a:gd name="T40" fmla="*/ 0 w 115"/>
                <a:gd name="T41" fmla="*/ 0 h 170"/>
                <a:gd name="T42" fmla="*/ 0 w 115"/>
                <a:gd name="T43" fmla="*/ 0 h 170"/>
                <a:gd name="T44" fmla="*/ 0 w 115"/>
                <a:gd name="T45" fmla="*/ 0 h 170"/>
                <a:gd name="T46" fmla="*/ 0 w 115"/>
                <a:gd name="T47" fmla="*/ 0 h 170"/>
                <a:gd name="T48" fmla="*/ 0 w 115"/>
                <a:gd name="T49" fmla="*/ 0 h 170"/>
                <a:gd name="T50" fmla="*/ 0 w 115"/>
                <a:gd name="T51" fmla="*/ 0 h 170"/>
                <a:gd name="T52" fmla="*/ 0 w 115"/>
                <a:gd name="T53" fmla="*/ 0 h 170"/>
                <a:gd name="T54" fmla="*/ 0 w 115"/>
                <a:gd name="T55" fmla="*/ 0 h 170"/>
                <a:gd name="T56" fmla="*/ 0 w 115"/>
                <a:gd name="T57" fmla="*/ 0 h 170"/>
                <a:gd name="T58" fmla="*/ 0 w 115"/>
                <a:gd name="T59" fmla="*/ 0 h 170"/>
                <a:gd name="T60" fmla="*/ 0 w 115"/>
                <a:gd name="T61" fmla="*/ 0 h 170"/>
                <a:gd name="T62" fmla="*/ 0 w 115"/>
                <a:gd name="T63" fmla="*/ 0 h 170"/>
                <a:gd name="T64" fmla="*/ 0 w 115"/>
                <a:gd name="T65" fmla="*/ 0 h 170"/>
                <a:gd name="T66" fmla="*/ 0 w 115"/>
                <a:gd name="T67" fmla="*/ 0 h 170"/>
                <a:gd name="T68" fmla="*/ 0 w 115"/>
                <a:gd name="T69" fmla="*/ 0 h 170"/>
                <a:gd name="T70" fmla="*/ 0 w 115"/>
                <a:gd name="T71" fmla="*/ 0 h 170"/>
                <a:gd name="T72" fmla="*/ 0 w 115"/>
                <a:gd name="T73" fmla="*/ 0 h 170"/>
                <a:gd name="T74" fmla="*/ 0 w 115"/>
                <a:gd name="T75" fmla="*/ 0 h 170"/>
                <a:gd name="T76" fmla="*/ 0 w 115"/>
                <a:gd name="T77" fmla="*/ 0 h 170"/>
                <a:gd name="T78" fmla="*/ 0 w 115"/>
                <a:gd name="T79" fmla="*/ 0 h 170"/>
                <a:gd name="T80" fmla="*/ 0 w 115"/>
                <a:gd name="T81" fmla="*/ 0 h 1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170"/>
                <a:gd name="T125" fmla="*/ 115 w 115"/>
                <a:gd name="T126" fmla="*/ 170 h 1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170">
                  <a:moveTo>
                    <a:pt x="97" y="57"/>
                  </a:moveTo>
                  <a:lnTo>
                    <a:pt x="100" y="75"/>
                  </a:lnTo>
                  <a:lnTo>
                    <a:pt x="98" y="90"/>
                  </a:lnTo>
                  <a:lnTo>
                    <a:pt x="91" y="103"/>
                  </a:lnTo>
                  <a:lnTo>
                    <a:pt x="80" y="114"/>
                  </a:lnTo>
                  <a:lnTo>
                    <a:pt x="68" y="125"/>
                  </a:lnTo>
                  <a:lnTo>
                    <a:pt x="54" y="135"/>
                  </a:lnTo>
                  <a:lnTo>
                    <a:pt x="39" y="145"/>
                  </a:lnTo>
                  <a:lnTo>
                    <a:pt x="27" y="155"/>
                  </a:lnTo>
                  <a:lnTo>
                    <a:pt x="25" y="158"/>
                  </a:lnTo>
                  <a:lnTo>
                    <a:pt x="23" y="160"/>
                  </a:lnTo>
                  <a:lnTo>
                    <a:pt x="23" y="164"/>
                  </a:lnTo>
                  <a:lnTo>
                    <a:pt x="26" y="167"/>
                  </a:lnTo>
                  <a:lnTo>
                    <a:pt x="28" y="169"/>
                  </a:lnTo>
                  <a:lnTo>
                    <a:pt x="31" y="170"/>
                  </a:lnTo>
                  <a:lnTo>
                    <a:pt x="34" y="170"/>
                  </a:lnTo>
                  <a:lnTo>
                    <a:pt x="37" y="169"/>
                  </a:lnTo>
                  <a:lnTo>
                    <a:pt x="53" y="159"/>
                  </a:lnTo>
                  <a:lnTo>
                    <a:pt x="69" y="149"/>
                  </a:lnTo>
                  <a:lnTo>
                    <a:pt x="83" y="137"/>
                  </a:lnTo>
                  <a:lnTo>
                    <a:pt x="97" y="123"/>
                  </a:lnTo>
                  <a:lnTo>
                    <a:pt x="106" y="108"/>
                  </a:lnTo>
                  <a:lnTo>
                    <a:pt x="113" y="91"/>
                  </a:lnTo>
                  <a:lnTo>
                    <a:pt x="115" y="73"/>
                  </a:lnTo>
                  <a:lnTo>
                    <a:pt x="111" y="53"/>
                  </a:lnTo>
                  <a:lnTo>
                    <a:pt x="101" y="39"/>
                  </a:lnTo>
                  <a:lnTo>
                    <a:pt x="89" y="26"/>
                  </a:lnTo>
                  <a:lnTo>
                    <a:pt x="72" y="15"/>
                  </a:lnTo>
                  <a:lnTo>
                    <a:pt x="55" y="8"/>
                  </a:lnTo>
                  <a:lnTo>
                    <a:pt x="37" y="2"/>
                  </a:lnTo>
                  <a:lnTo>
                    <a:pt x="21" y="0"/>
                  </a:lnTo>
                  <a:lnTo>
                    <a:pt x="9" y="1"/>
                  </a:lnTo>
                  <a:lnTo>
                    <a:pt x="0" y="5"/>
                  </a:lnTo>
                  <a:lnTo>
                    <a:pt x="15" y="10"/>
                  </a:lnTo>
                  <a:lnTo>
                    <a:pt x="30" y="13"/>
                  </a:lnTo>
                  <a:lnTo>
                    <a:pt x="43" y="16"/>
                  </a:lnTo>
                  <a:lnTo>
                    <a:pt x="57" y="20"/>
                  </a:lnTo>
                  <a:lnTo>
                    <a:pt x="70" y="26"/>
                  </a:lnTo>
                  <a:lnTo>
                    <a:pt x="81" y="33"/>
                  </a:lnTo>
                  <a:lnTo>
                    <a:pt x="91" y="43"/>
                  </a:lnTo>
                  <a:lnTo>
                    <a:pt x="97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09" name="Freeform 864"/>
            <p:cNvSpPr>
              <a:spLocks/>
            </p:cNvSpPr>
            <p:nvPr/>
          </p:nvSpPr>
          <p:spPr bwMode="auto">
            <a:xfrm>
              <a:off x="4488" y="3350"/>
              <a:ext cx="36" cy="50"/>
            </a:xfrm>
            <a:custGeom>
              <a:avLst/>
              <a:gdLst>
                <a:gd name="T0" fmla="*/ 0 w 289"/>
                <a:gd name="T1" fmla="*/ 0 h 352"/>
                <a:gd name="T2" fmla="*/ 0 w 289"/>
                <a:gd name="T3" fmla="*/ 0 h 352"/>
                <a:gd name="T4" fmla="*/ 0 w 289"/>
                <a:gd name="T5" fmla="*/ 0 h 352"/>
                <a:gd name="T6" fmla="*/ 0 w 289"/>
                <a:gd name="T7" fmla="*/ 1 h 352"/>
                <a:gd name="T8" fmla="*/ 0 w 289"/>
                <a:gd name="T9" fmla="*/ 1 h 352"/>
                <a:gd name="T10" fmla="*/ 0 w 289"/>
                <a:gd name="T11" fmla="*/ 1 h 352"/>
                <a:gd name="T12" fmla="*/ 0 w 289"/>
                <a:gd name="T13" fmla="*/ 1 h 352"/>
                <a:gd name="T14" fmla="*/ 0 w 289"/>
                <a:gd name="T15" fmla="*/ 1 h 352"/>
                <a:gd name="T16" fmla="*/ 0 w 289"/>
                <a:gd name="T17" fmla="*/ 1 h 352"/>
                <a:gd name="T18" fmla="*/ 0 w 289"/>
                <a:gd name="T19" fmla="*/ 1 h 352"/>
                <a:gd name="T20" fmla="*/ 0 w 289"/>
                <a:gd name="T21" fmla="*/ 1 h 352"/>
                <a:gd name="T22" fmla="*/ 0 w 289"/>
                <a:gd name="T23" fmla="*/ 1 h 352"/>
                <a:gd name="T24" fmla="*/ 0 w 289"/>
                <a:gd name="T25" fmla="*/ 1 h 352"/>
                <a:gd name="T26" fmla="*/ 0 w 289"/>
                <a:gd name="T27" fmla="*/ 1 h 352"/>
                <a:gd name="T28" fmla="*/ 0 w 289"/>
                <a:gd name="T29" fmla="*/ 1 h 352"/>
                <a:gd name="T30" fmla="*/ 0 w 289"/>
                <a:gd name="T31" fmla="*/ 1 h 352"/>
                <a:gd name="T32" fmla="*/ 0 w 289"/>
                <a:gd name="T33" fmla="*/ 1 h 352"/>
                <a:gd name="T34" fmla="*/ 0 w 289"/>
                <a:gd name="T35" fmla="*/ 1 h 352"/>
                <a:gd name="T36" fmla="*/ 0 w 289"/>
                <a:gd name="T37" fmla="*/ 1 h 352"/>
                <a:gd name="T38" fmla="*/ 0 w 289"/>
                <a:gd name="T39" fmla="*/ 1 h 352"/>
                <a:gd name="T40" fmla="*/ 0 w 289"/>
                <a:gd name="T41" fmla="*/ 1 h 352"/>
                <a:gd name="T42" fmla="*/ 0 w 289"/>
                <a:gd name="T43" fmla="*/ 1 h 352"/>
                <a:gd name="T44" fmla="*/ 0 w 289"/>
                <a:gd name="T45" fmla="*/ 1 h 352"/>
                <a:gd name="T46" fmla="*/ 0 w 289"/>
                <a:gd name="T47" fmla="*/ 1 h 352"/>
                <a:gd name="T48" fmla="*/ 0 w 289"/>
                <a:gd name="T49" fmla="*/ 1 h 352"/>
                <a:gd name="T50" fmla="*/ 0 w 289"/>
                <a:gd name="T51" fmla="*/ 1 h 352"/>
                <a:gd name="T52" fmla="*/ 0 w 289"/>
                <a:gd name="T53" fmla="*/ 1 h 352"/>
                <a:gd name="T54" fmla="*/ 0 w 289"/>
                <a:gd name="T55" fmla="*/ 1 h 352"/>
                <a:gd name="T56" fmla="*/ 0 w 289"/>
                <a:gd name="T57" fmla="*/ 1 h 352"/>
                <a:gd name="T58" fmla="*/ 0 w 289"/>
                <a:gd name="T59" fmla="*/ 1 h 352"/>
                <a:gd name="T60" fmla="*/ 0 w 289"/>
                <a:gd name="T61" fmla="*/ 1 h 352"/>
                <a:gd name="T62" fmla="*/ 0 w 289"/>
                <a:gd name="T63" fmla="*/ 1 h 352"/>
                <a:gd name="T64" fmla="*/ 0 w 289"/>
                <a:gd name="T65" fmla="*/ 0 h 352"/>
                <a:gd name="T66" fmla="*/ 0 w 289"/>
                <a:gd name="T67" fmla="*/ 0 h 352"/>
                <a:gd name="T68" fmla="*/ 0 w 289"/>
                <a:gd name="T69" fmla="*/ 0 h 352"/>
                <a:gd name="T70" fmla="*/ 0 w 289"/>
                <a:gd name="T71" fmla="*/ 0 h 352"/>
                <a:gd name="T72" fmla="*/ 0 w 289"/>
                <a:gd name="T73" fmla="*/ 0 h 352"/>
                <a:gd name="T74" fmla="*/ 0 w 289"/>
                <a:gd name="T75" fmla="*/ 0 h 352"/>
                <a:gd name="T76" fmla="*/ 0 w 289"/>
                <a:gd name="T77" fmla="*/ 0 h 352"/>
                <a:gd name="T78" fmla="*/ 0 w 289"/>
                <a:gd name="T79" fmla="*/ 0 h 352"/>
                <a:gd name="T80" fmla="*/ 0 w 289"/>
                <a:gd name="T81" fmla="*/ 0 h 352"/>
                <a:gd name="T82" fmla="*/ 0 w 289"/>
                <a:gd name="T83" fmla="*/ 0 h 352"/>
                <a:gd name="T84" fmla="*/ 0 w 289"/>
                <a:gd name="T85" fmla="*/ 0 h 352"/>
                <a:gd name="T86" fmla="*/ 0 w 289"/>
                <a:gd name="T87" fmla="*/ 0 h 3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352"/>
                <a:gd name="T134" fmla="*/ 289 w 289"/>
                <a:gd name="T135" fmla="*/ 352 h 3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352">
                  <a:moveTo>
                    <a:pt x="113" y="47"/>
                  </a:moveTo>
                  <a:lnTo>
                    <a:pt x="90" y="65"/>
                  </a:lnTo>
                  <a:lnTo>
                    <a:pt x="68" y="85"/>
                  </a:lnTo>
                  <a:lnTo>
                    <a:pt x="48" y="106"/>
                  </a:lnTo>
                  <a:lnTo>
                    <a:pt x="31" y="130"/>
                  </a:lnTo>
                  <a:lnTo>
                    <a:pt x="16" y="156"/>
                  </a:lnTo>
                  <a:lnTo>
                    <a:pt x="5" y="182"/>
                  </a:lnTo>
                  <a:lnTo>
                    <a:pt x="0" y="211"/>
                  </a:lnTo>
                  <a:lnTo>
                    <a:pt x="1" y="241"/>
                  </a:lnTo>
                  <a:lnTo>
                    <a:pt x="3" y="249"/>
                  </a:lnTo>
                  <a:lnTo>
                    <a:pt x="6" y="257"/>
                  </a:lnTo>
                  <a:lnTo>
                    <a:pt x="10" y="264"/>
                  </a:lnTo>
                  <a:lnTo>
                    <a:pt x="14" y="271"/>
                  </a:lnTo>
                  <a:lnTo>
                    <a:pt x="19" y="277"/>
                  </a:lnTo>
                  <a:lnTo>
                    <a:pt x="24" y="284"/>
                  </a:lnTo>
                  <a:lnTo>
                    <a:pt x="31" y="289"/>
                  </a:lnTo>
                  <a:lnTo>
                    <a:pt x="37" y="293"/>
                  </a:lnTo>
                  <a:lnTo>
                    <a:pt x="51" y="302"/>
                  </a:lnTo>
                  <a:lnTo>
                    <a:pt x="64" y="309"/>
                  </a:lnTo>
                  <a:lnTo>
                    <a:pt x="78" y="316"/>
                  </a:lnTo>
                  <a:lnTo>
                    <a:pt x="93" y="321"/>
                  </a:lnTo>
                  <a:lnTo>
                    <a:pt x="107" y="327"/>
                  </a:lnTo>
                  <a:lnTo>
                    <a:pt x="122" y="331"/>
                  </a:lnTo>
                  <a:lnTo>
                    <a:pt x="137" y="335"/>
                  </a:lnTo>
                  <a:lnTo>
                    <a:pt x="151" y="338"/>
                  </a:lnTo>
                  <a:lnTo>
                    <a:pt x="167" y="342"/>
                  </a:lnTo>
                  <a:lnTo>
                    <a:pt x="183" y="344"/>
                  </a:lnTo>
                  <a:lnTo>
                    <a:pt x="198" y="346"/>
                  </a:lnTo>
                  <a:lnTo>
                    <a:pt x="213" y="348"/>
                  </a:lnTo>
                  <a:lnTo>
                    <a:pt x="229" y="349"/>
                  </a:lnTo>
                  <a:lnTo>
                    <a:pt x="245" y="350"/>
                  </a:lnTo>
                  <a:lnTo>
                    <a:pt x="260" y="351"/>
                  </a:lnTo>
                  <a:lnTo>
                    <a:pt x="275" y="352"/>
                  </a:lnTo>
                  <a:lnTo>
                    <a:pt x="280" y="352"/>
                  </a:lnTo>
                  <a:lnTo>
                    <a:pt x="284" y="349"/>
                  </a:lnTo>
                  <a:lnTo>
                    <a:pt x="287" y="346"/>
                  </a:lnTo>
                  <a:lnTo>
                    <a:pt x="289" y="340"/>
                  </a:lnTo>
                  <a:lnTo>
                    <a:pt x="289" y="335"/>
                  </a:lnTo>
                  <a:lnTo>
                    <a:pt x="287" y="331"/>
                  </a:lnTo>
                  <a:lnTo>
                    <a:pt x="283" y="328"/>
                  </a:lnTo>
                  <a:lnTo>
                    <a:pt x="279" y="327"/>
                  </a:lnTo>
                  <a:lnTo>
                    <a:pt x="264" y="327"/>
                  </a:lnTo>
                  <a:lnTo>
                    <a:pt x="250" y="327"/>
                  </a:lnTo>
                  <a:lnTo>
                    <a:pt x="235" y="326"/>
                  </a:lnTo>
                  <a:lnTo>
                    <a:pt x="222" y="324"/>
                  </a:lnTo>
                  <a:lnTo>
                    <a:pt x="207" y="323"/>
                  </a:lnTo>
                  <a:lnTo>
                    <a:pt x="192" y="321"/>
                  </a:lnTo>
                  <a:lnTo>
                    <a:pt x="179" y="319"/>
                  </a:lnTo>
                  <a:lnTo>
                    <a:pt x="164" y="317"/>
                  </a:lnTo>
                  <a:lnTo>
                    <a:pt x="150" y="314"/>
                  </a:lnTo>
                  <a:lnTo>
                    <a:pt x="136" y="311"/>
                  </a:lnTo>
                  <a:lnTo>
                    <a:pt x="122" y="306"/>
                  </a:lnTo>
                  <a:lnTo>
                    <a:pt x="108" y="302"/>
                  </a:lnTo>
                  <a:lnTo>
                    <a:pt x="95" y="298"/>
                  </a:lnTo>
                  <a:lnTo>
                    <a:pt x="82" y="291"/>
                  </a:lnTo>
                  <a:lnTo>
                    <a:pt x="68" y="285"/>
                  </a:lnTo>
                  <a:lnTo>
                    <a:pt x="56" y="278"/>
                  </a:lnTo>
                  <a:lnTo>
                    <a:pt x="45" y="271"/>
                  </a:lnTo>
                  <a:lnTo>
                    <a:pt x="37" y="260"/>
                  </a:lnTo>
                  <a:lnTo>
                    <a:pt x="32" y="250"/>
                  </a:lnTo>
                  <a:lnTo>
                    <a:pt x="27" y="237"/>
                  </a:lnTo>
                  <a:lnTo>
                    <a:pt x="27" y="222"/>
                  </a:lnTo>
                  <a:lnTo>
                    <a:pt x="30" y="203"/>
                  </a:lnTo>
                  <a:lnTo>
                    <a:pt x="34" y="183"/>
                  </a:lnTo>
                  <a:lnTo>
                    <a:pt x="38" y="169"/>
                  </a:lnTo>
                  <a:lnTo>
                    <a:pt x="45" y="153"/>
                  </a:lnTo>
                  <a:lnTo>
                    <a:pt x="54" y="140"/>
                  </a:lnTo>
                  <a:lnTo>
                    <a:pt x="61" y="127"/>
                  </a:lnTo>
                  <a:lnTo>
                    <a:pt x="71" y="115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02" y="82"/>
                  </a:lnTo>
                  <a:lnTo>
                    <a:pt x="116" y="70"/>
                  </a:lnTo>
                  <a:lnTo>
                    <a:pt x="129" y="59"/>
                  </a:lnTo>
                  <a:lnTo>
                    <a:pt x="145" y="49"/>
                  </a:lnTo>
                  <a:lnTo>
                    <a:pt x="162" y="38"/>
                  </a:lnTo>
                  <a:lnTo>
                    <a:pt x="180" y="28"/>
                  </a:lnTo>
                  <a:lnTo>
                    <a:pt x="197" y="20"/>
                  </a:lnTo>
                  <a:lnTo>
                    <a:pt x="212" y="12"/>
                  </a:lnTo>
                  <a:lnTo>
                    <a:pt x="227" y="6"/>
                  </a:lnTo>
                  <a:lnTo>
                    <a:pt x="240" y="1"/>
                  </a:lnTo>
                  <a:lnTo>
                    <a:pt x="228" y="0"/>
                  </a:lnTo>
                  <a:lnTo>
                    <a:pt x="213" y="1"/>
                  </a:lnTo>
                  <a:lnTo>
                    <a:pt x="198" y="5"/>
                  </a:lnTo>
                  <a:lnTo>
                    <a:pt x="180" y="10"/>
                  </a:lnTo>
                  <a:lnTo>
                    <a:pt x="162" y="18"/>
                  </a:lnTo>
                  <a:lnTo>
                    <a:pt x="144" y="26"/>
                  </a:lnTo>
                  <a:lnTo>
                    <a:pt x="127" y="36"/>
                  </a:lnTo>
                  <a:lnTo>
                    <a:pt x="113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0" name="Freeform 865"/>
            <p:cNvSpPr>
              <a:spLocks/>
            </p:cNvSpPr>
            <p:nvPr/>
          </p:nvSpPr>
          <p:spPr bwMode="auto">
            <a:xfrm>
              <a:off x="4539" y="3348"/>
              <a:ext cx="32" cy="34"/>
            </a:xfrm>
            <a:custGeom>
              <a:avLst/>
              <a:gdLst>
                <a:gd name="T0" fmla="*/ 0 w 252"/>
                <a:gd name="T1" fmla="*/ 0 h 235"/>
                <a:gd name="T2" fmla="*/ 1 w 252"/>
                <a:gd name="T3" fmla="*/ 0 h 235"/>
                <a:gd name="T4" fmla="*/ 1 w 252"/>
                <a:gd name="T5" fmla="*/ 0 h 235"/>
                <a:gd name="T6" fmla="*/ 1 w 252"/>
                <a:gd name="T7" fmla="*/ 0 h 235"/>
                <a:gd name="T8" fmla="*/ 1 w 252"/>
                <a:gd name="T9" fmla="*/ 0 h 235"/>
                <a:gd name="T10" fmla="*/ 1 w 252"/>
                <a:gd name="T11" fmla="*/ 0 h 235"/>
                <a:gd name="T12" fmla="*/ 1 w 252"/>
                <a:gd name="T13" fmla="*/ 0 h 235"/>
                <a:gd name="T14" fmla="*/ 1 w 252"/>
                <a:gd name="T15" fmla="*/ 1 h 235"/>
                <a:gd name="T16" fmla="*/ 0 w 252"/>
                <a:gd name="T17" fmla="*/ 1 h 235"/>
                <a:gd name="T18" fmla="*/ 0 w 252"/>
                <a:gd name="T19" fmla="*/ 1 h 235"/>
                <a:gd name="T20" fmla="*/ 0 w 252"/>
                <a:gd name="T21" fmla="*/ 1 h 235"/>
                <a:gd name="T22" fmla="*/ 0 w 252"/>
                <a:gd name="T23" fmla="*/ 1 h 235"/>
                <a:gd name="T24" fmla="*/ 0 w 252"/>
                <a:gd name="T25" fmla="*/ 1 h 235"/>
                <a:gd name="T26" fmla="*/ 0 w 252"/>
                <a:gd name="T27" fmla="*/ 1 h 235"/>
                <a:gd name="T28" fmla="*/ 0 w 252"/>
                <a:gd name="T29" fmla="*/ 1 h 235"/>
                <a:gd name="T30" fmla="*/ 0 w 252"/>
                <a:gd name="T31" fmla="*/ 1 h 235"/>
                <a:gd name="T32" fmla="*/ 0 w 252"/>
                <a:gd name="T33" fmla="*/ 1 h 235"/>
                <a:gd name="T34" fmla="*/ 0 w 252"/>
                <a:gd name="T35" fmla="*/ 1 h 235"/>
                <a:gd name="T36" fmla="*/ 0 w 252"/>
                <a:gd name="T37" fmla="*/ 1 h 235"/>
                <a:gd name="T38" fmla="*/ 0 w 252"/>
                <a:gd name="T39" fmla="*/ 1 h 235"/>
                <a:gd name="T40" fmla="*/ 0 w 252"/>
                <a:gd name="T41" fmla="*/ 1 h 235"/>
                <a:gd name="T42" fmla="*/ 0 w 252"/>
                <a:gd name="T43" fmla="*/ 1 h 235"/>
                <a:gd name="T44" fmla="*/ 1 w 252"/>
                <a:gd name="T45" fmla="*/ 1 h 235"/>
                <a:gd name="T46" fmla="*/ 1 w 252"/>
                <a:gd name="T47" fmla="*/ 1 h 235"/>
                <a:gd name="T48" fmla="*/ 1 w 252"/>
                <a:gd name="T49" fmla="*/ 0 h 235"/>
                <a:gd name="T50" fmla="*/ 1 w 252"/>
                <a:gd name="T51" fmla="*/ 0 h 235"/>
                <a:gd name="T52" fmla="*/ 1 w 252"/>
                <a:gd name="T53" fmla="*/ 0 h 235"/>
                <a:gd name="T54" fmla="*/ 1 w 252"/>
                <a:gd name="T55" fmla="*/ 0 h 235"/>
                <a:gd name="T56" fmla="*/ 1 w 252"/>
                <a:gd name="T57" fmla="*/ 0 h 235"/>
                <a:gd name="T58" fmla="*/ 0 w 252"/>
                <a:gd name="T59" fmla="*/ 0 h 235"/>
                <a:gd name="T60" fmla="*/ 0 w 252"/>
                <a:gd name="T61" fmla="*/ 0 h 235"/>
                <a:gd name="T62" fmla="*/ 0 w 252"/>
                <a:gd name="T63" fmla="*/ 0 h 235"/>
                <a:gd name="T64" fmla="*/ 0 w 252"/>
                <a:gd name="T65" fmla="*/ 0 h 235"/>
                <a:gd name="T66" fmla="*/ 0 w 252"/>
                <a:gd name="T67" fmla="*/ 0 h 235"/>
                <a:gd name="T68" fmla="*/ 0 w 252"/>
                <a:gd name="T69" fmla="*/ 0 h 235"/>
                <a:gd name="T70" fmla="*/ 0 w 252"/>
                <a:gd name="T71" fmla="*/ 0 h 235"/>
                <a:gd name="T72" fmla="*/ 0 w 252"/>
                <a:gd name="T73" fmla="*/ 0 h 235"/>
                <a:gd name="T74" fmla="*/ 0 w 252"/>
                <a:gd name="T75" fmla="*/ 0 h 235"/>
                <a:gd name="T76" fmla="*/ 0 w 252"/>
                <a:gd name="T77" fmla="*/ 0 h 235"/>
                <a:gd name="T78" fmla="*/ 0 w 252"/>
                <a:gd name="T79" fmla="*/ 0 h 235"/>
                <a:gd name="T80" fmla="*/ 0 w 252"/>
                <a:gd name="T81" fmla="*/ 0 h 235"/>
                <a:gd name="T82" fmla="*/ 0 w 252"/>
                <a:gd name="T83" fmla="*/ 0 h 235"/>
                <a:gd name="T84" fmla="*/ 0 w 252"/>
                <a:gd name="T85" fmla="*/ 0 h 235"/>
                <a:gd name="T86" fmla="*/ 0 w 252"/>
                <a:gd name="T87" fmla="*/ 0 h 235"/>
                <a:gd name="T88" fmla="*/ 0 w 252"/>
                <a:gd name="T89" fmla="*/ 0 h 235"/>
                <a:gd name="T90" fmla="*/ 0 w 252"/>
                <a:gd name="T91" fmla="*/ 0 h 235"/>
                <a:gd name="T92" fmla="*/ 0 w 252"/>
                <a:gd name="T93" fmla="*/ 0 h 235"/>
                <a:gd name="T94" fmla="*/ 0 w 252"/>
                <a:gd name="T95" fmla="*/ 0 h 235"/>
                <a:gd name="T96" fmla="*/ 0 w 252"/>
                <a:gd name="T97" fmla="*/ 0 h 235"/>
                <a:gd name="T98" fmla="*/ 0 w 252"/>
                <a:gd name="T99" fmla="*/ 0 h 235"/>
                <a:gd name="T100" fmla="*/ 0 w 252"/>
                <a:gd name="T101" fmla="*/ 0 h 235"/>
                <a:gd name="T102" fmla="*/ 0 w 252"/>
                <a:gd name="T103" fmla="*/ 0 h 235"/>
                <a:gd name="T104" fmla="*/ 0 w 252"/>
                <a:gd name="T105" fmla="*/ 0 h 235"/>
                <a:gd name="T106" fmla="*/ 0 w 252"/>
                <a:gd name="T107" fmla="*/ 0 h 235"/>
                <a:gd name="T108" fmla="*/ 0 w 252"/>
                <a:gd name="T109" fmla="*/ 0 h 235"/>
                <a:gd name="T110" fmla="*/ 0 w 252"/>
                <a:gd name="T111" fmla="*/ 0 h 235"/>
                <a:gd name="T112" fmla="*/ 0 w 252"/>
                <a:gd name="T113" fmla="*/ 0 h 235"/>
                <a:gd name="T114" fmla="*/ 0 w 252"/>
                <a:gd name="T115" fmla="*/ 0 h 235"/>
                <a:gd name="T116" fmla="*/ 0 w 252"/>
                <a:gd name="T117" fmla="*/ 0 h 235"/>
                <a:gd name="T118" fmla="*/ 0 w 252"/>
                <a:gd name="T119" fmla="*/ 0 h 235"/>
                <a:gd name="T120" fmla="*/ 0 w 252"/>
                <a:gd name="T121" fmla="*/ 0 h 2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"/>
                <a:gd name="T184" fmla="*/ 0 h 235"/>
                <a:gd name="T185" fmla="*/ 252 w 252"/>
                <a:gd name="T186" fmla="*/ 235 h 2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" h="235">
                  <a:moveTo>
                    <a:pt x="210" y="72"/>
                  </a:moveTo>
                  <a:lnTo>
                    <a:pt x="222" y="85"/>
                  </a:lnTo>
                  <a:lnTo>
                    <a:pt x="228" y="100"/>
                  </a:lnTo>
                  <a:lnTo>
                    <a:pt x="232" y="116"/>
                  </a:lnTo>
                  <a:lnTo>
                    <a:pt x="232" y="133"/>
                  </a:lnTo>
                  <a:lnTo>
                    <a:pt x="230" y="147"/>
                  </a:lnTo>
                  <a:lnTo>
                    <a:pt x="226" y="159"/>
                  </a:lnTo>
                  <a:lnTo>
                    <a:pt x="218" y="171"/>
                  </a:lnTo>
                  <a:lnTo>
                    <a:pt x="211" y="180"/>
                  </a:lnTo>
                  <a:lnTo>
                    <a:pt x="202" y="191"/>
                  </a:lnTo>
                  <a:lnTo>
                    <a:pt x="192" y="200"/>
                  </a:lnTo>
                  <a:lnTo>
                    <a:pt x="183" y="209"/>
                  </a:lnTo>
                  <a:lnTo>
                    <a:pt x="173" y="219"/>
                  </a:lnTo>
                  <a:lnTo>
                    <a:pt x="171" y="222"/>
                  </a:lnTo>
                  <a:lnTo>
                    <a:pt x="170" y="225"/>
                  </a:lnTo>
                  <a:lnTo>
                    <a:pt x="171" y="229"/>
                  </a:lnTo>
                  <a:lnTo>
                    <a:pt x="173" y="232"/>
                  </a:lnTo>
                  <a:lnTo>
                    <a:pt x="176" y="234"/>
                  </a:lnTo>
                  <a:lnTo>
                    <a:pt x="180" y="235"/>
                  </a:lnTo>
                  <a:lnTo>
                    <a:pt x="184" y="234"/>
                  </a:lnTo>
                  <a:lnTo>
                    <a:pt x="187" y="232"/>
                  </a:lnTo>
                  <a:lnTo>
                    <a:pt x="208" y="218"/>
                  </a:lnTo>
                  <a:lnTo>
                    <a:pt x="225" y="200"/>
                  </a:lnTo>
                  <a:lnTo>
                    <a:pt x="239" y="178"/>
                  </a:lnTo>
                  <a:lnTo>
                    <a:pt x="249" y="156"/>
                  </a:lnTo>
                  <a:lnTo>
                    <a:pt x="252" y="131"/>
                  </a:lnTo>
                  <a:lnTo>
                    <a:pt x="250" y="108"/>
                  </a:lnTo>
                  <a:lnTo>
                    <a:pt x="242" y="85"/>
                  </a:lnTo>
                  <a:lnTo>
                    <a:pt x="225" y="65"/>
                  </a:lnTo>
                  <a:lnTo>
                    <a:pt x="212" y="54"/>
                  </a:lnTo>
                  <a:lnTo>
                    <a:pt x="197" y="45"/>
                  </a:lnTo>
                  <a:lnTo>
                    <a:pt x="181" y="36"/>
                  </a:lnTo>
                  <a:lnTo>
                    <a:pt x="164" y="29"/>
                  </a:lnTo>
                  <a:lnTo>
                    <a:pt x="146" y="22"/>
                  </a:lnTo>
                  <a:lnTo>
                    <a:pt x="127" y="17"/>
                  </a:lnTo>
                  <a:lnTo>
                    <a:pt x="109" y="12"/>
                  </a:lnTo>
                  <a:lnTo>
                    <a:pt x="90" y="7"/>
                  </a:lnTo>
                  <a:lnTo>
                    <a:pt x="73" y="4"/>
                  </a:lnTo>
                  <a:lnTo>
                    <a:pt x="57" y="2"/>
                  </a:lnTo>
                  <a:lnTo>
                    <a:pt x="42" y="0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10" y="7"/>
                  </a:lnTo>
                  <a:lnTo>
                    <a:pt x="22" y="8"/>
                  </a:lnTo>
                  <a:lnTo>
                    <a:pt x="33" y="11"/>
                  </a:lnTo>
                  <a:lnTo>
                    <a:pt x="46" y="13"/>
                  </a:lnTo>
                  <a:lnTo>
                    <a:pt x="60" y="15"/>
                  </a:lnTo>
                  <a:lnTo>
                    <a:pt x="73" y="17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115" y="28"/>
                  </a:lnTo>
                  <a:lnTo>
                    <a:pt x="130" y="32"/>
                  </a:lnTo>
                  <a:lnTo>
                    <a:pt x="145" y="37"/>
                  </a:lnTo>
                  <a:lnTo>
                    <a:pt x="159" y="43"/>
                  </a:lnTo>
                  <a:lnTo>
                    <a:pt x="172" y="49"/>
                  </a:lnTo>
                  <a:lnTo>
                    <a:pt x="186" y="55"/>
                  </a:lnTo>
                  <a:lnTo>
                    <a:pt x="198" y="64"/>
                  </a:lnTo>
                  <a:lnTo>
                    <a:pt x="2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1" name="Freeform 866"/>
            <p:cNvSpPr>
              <a:spLocks/>
            </p:cNvSpPr>
            <p:nvPr/>
          </p:nvSpPr>
          <p:spPr bwMode="auto">
            <a:xfrm>
              <a:off x="4476" y="3366"/>
              <a:ext cx="13" cy="32"/>
            </a:xfrm>
            <a:custGeom>
              <a:avLst/>
              <a:gdLst>
                <a:gd name="T0" fmla="*/ 0 w 103"/>
                <a:gd name="T1" fmla="*/ 0 h 220"/>
                <a:gd name="T2" fmla="*/ 0 w 103"/>
                <a:gd name="T3" fmla="*/ 0 h 220"/>
                <a:gd name="T4" fmla="*/ 0 w 103"/>
                <a:gd name="T5" fmla="*/ 0 h 220"/>
                <a:gd name="T6" fmla="*/ 0 w 103"/>
                <a:gd name="T7" fmla="*/ 1 h 220"/>
                <a:gd name="T8" fmla="*/ 0 w 103"/>
                <a:gd name="T9" fmla="*/ 1 h 220"/>
                <a:gd name="T10" fmla="*/ 0 w 103"/>
                <a:gd name="T11" fmla="*/ 1 h 220"/>
                <a:gd name="T12" fmla="*/ 0 w 103"/>
                <a:gd name="T13" fmla="*/ 1 h 220"/>
                <a:gd name="T14" fmla="*/ 0 w 103"/>
                <a:gd name="T15" fmla="*/ 1 h 220"/>
                <a:gd name="T16" fmla="*/ 0 w 103"/>
                <a:gd name="T17" fmla="*/ 1 h 220"/>
                <a:gd name="T18" fmla="*/ 0 w 103"/>
                <a:gd name="T19" fmla="*/ 1 h 220"/>
                <a:gd name="T20" fmla="*/ 0 w 103"/>
                <a:gd name="T21" fmla="*/ 1 h 220"/>
                <a:gd name="T22" fmla="*/ 0 w 103"/>
                <a:gd name="T23" fmla="*/ 1 h 220"/>
                <a:gd name="T24" fmla="*/ 0 w 103"/>
                <a:gd name="T25" fmla="*/ 1 h 220"/>
                <a:gd name="T26" fmla="*/ 0 w 103"/>
                <a:gd name="T27" fmla="*/ 1 h 220"/>
                <a:gd name="T28" fmla="*/ 0 w 103"/>
                <a:gd name="T29" fmla="*/ 1 h 220"/>
                <a:gd name="T30" fmla="*/ 0 w 103"/>
                <a:gd name="T31" fmla="*/ 1 h 220"/>
                <a:gd name="T32" fmla="*/ 0 w 103"/>
                <a:gd name="T33" fmla="*/ 1 h 220"/>
                <a:gd name="T34" fmla="*/ 0 w 103"/>
                <a:gd name="T35" fmla="*/ 1 h 220"/>
                <a:gd name="T36" fmla="*/ 0 w 103"/>
                <a:gd name="T37" fmla="*/ 1 h 220"/>
                <a:gd name="T38" fmla="*/ 0 w 103"/>
                <a:gd name="T39" fmla="*/ 0 h 220"/>
                <a:gd name="T40" fmla="*/ 0 w 103"/>
                <a:gd name="T41" fmla="*/ 0 h 220"/>
                <a:gd name="T42" fmla="*/ 0 w 103"/>
                <a:gd name="T43" fmla="*/ 0 h 220"/>
                <a:gd name="T44" fmla="*/ 0 w 103"/>
                <a:gd name="T45" fmla="*/ 0 h 220"/>
                <a:gd name="T46" fmla="*/ 0 w 103"/>
                <a:gd name="T47" fmla="*/ 0 h 220"/>
                <a:gd name="T48" fmla="*/ 0 w 103"/>
                <a:gd name="T49" fmla="*/ 0 h 220"/>
                <a:gd name="T50" fmla="*/ 0 w 103"/>
                <a:gd name="T51" fmla="*/ 0 h 220"/>
                <a:gd name="T52" fmla="*/ 0 w 103"/>
                <a:gd name="T53" fmla="*/ 0 h 220"/>
                <a:gd name="T54" fmla="*/ 0 w 103"/>
                <a:gd name="T55" fmla="*/ 0 h 220"/>
                <a:gd name="T56" fmla="*/ 0 w 103"/>
                <a:gd name="T57" fmla="*/ 0 h 220"/>
                <a:gd name="T58" fmla="*/ 0 w 103"/>
                <a:gd name="T59" fmla="*/ 0 h 220"/>
                <a:gd name="T60" fmla="*/ 0 w 103"/>
                <a:gd name="T61" fmla="*/ 0 h 220"/>
                <a:gd name="T62" fmla="*/ 0 w 103"/>
                <a:gd name="T63" fmla="*/ 0 h 220"/>
                <a:gd name="T64" fmla="*/ 0 w 103"/>
                <a:gd name="T65" fmla="*/ 0 h 220"/>
                <a:gd name="T66" fmla="*/ 0 w 103"/>
                <a:gd name="T67" fmla="*/ 0 h 220"/>
                <a:gd name="T68" fmla="*/ 0 w 103"/>
                <a:gd name="T69" fmla="*/ 0 h 220"/>
                <a:gd name="T70" fmla="*/ 0 w 103"/>
                <a:gd name="T71" fmla="*/ 0 h 220"/>
                <a:gd name="T72" fmla="*/ 0 w 103"/>
                <a:gd name="T73" fmla="*/ 0 h 220"/>
                <a:gd name="T74" fmla="*/ 0 w 103"/>
                <a:gd name="T75" fmla="*/ 0 h 220"/>
                <a:gd name="T76" fmla="*/ 0 w 103"/>
                <a:gd name="T77" fmla="*/ 0 h 220"/>
                <a:gd name="T78" fmla="*/ 0 w 103"/>
                <a:gd name="T79" fmla="*/ 0 h 220"/>
                <a:gd name="T80" fmla="*/ 0 w 103"/>
                <a:gd name="T81" fmla="*/ 0 h 2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"/>
                <a:gd name="T124" fmla="*/ 0 h 220"/>
                <a:gd name="T125" fmla="*/ 103 w 103"/>
                <a:gd name="T126" fmla="*/ 220 h 2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" h="220">
                  <a:moveTo>
                    <a:pt x="0" y="120"/>
                  </a:moveTo>
                  <a:lnTo>
                    <a:pt x="0" y="138"/>
                  </a:lnTo>
                  <a:lnTo>
                    <a:pt x="4" y="155"/>
                  </a:lnTo>
                  <a:lnTo>
                    <a:pt x="12" y="171"/>
                  </a:lnTo>
                  <a:lnTo>
                    <a:pt x="22" y="185"/>
                  </a:lnTo>
                  <a:lnTo>
                    <a:pt x="35" y="197"/>
                  </a:lnTo>
                  <a:lnTo>
                    <a:pt x="50" y="207"/>
                  </a:lnTo>
                  <a:lnTo>
                    <a:pt x="66" y="215"/>
                  </a:lnTo>
                  <a:lnTo>
                    <a:pt x="83" y="219"/>
                  </a:lnTo>
                  <a:lnTo>
                    <a:pt x="89" y="220"/>
                  </a:lnTo>
                  <a:lnTo>
                    <a:pt x="94" y="218"/>
                  </a:lnTo>
                  <a:lnTo>
                    <a:pt x="98" y="215"/>
                  </a:lnTo>
                  <a:lnTo>
                    <a:pt x="100" y="211"/>
                  </a:lnTo>
                  <a:lnTo>
                    <a:pt x="100" y="205"/>
                  </a:lnTo>
                  <a:lnTo>
                    <a:pt x="99" y="200"/>
                  </a:lnTo>
                  <a:lnTo>
                    <a:pt x="96" y="196"/>
                  </a:lnTo>
                  <a:lnTo>
                    <a:pt x="91" y="193"/>
                  </a:lnTo>
                  <a:lnTo>
                    <a:pt x="74" y="187"/>
                  </a:lnTo>
                  <a:lnTo>
                    <a:pt x="58" y="178"/>
                  </a:lnTo>
                  <a:lnTo>
                    <a:pt x="45" y="167"/>
                  </a:lnTo>
                  <a:lnTo>
                    <a:pt x="36" y="154"/>
                  </a:lnTo>
                  <a:lnTo>
                    <a:pt x="30" y="138"/>
                  </a:lnTo>
                  <a:lnTo>
                    <a:pt x="27" y="121"/>
                  </a:lnTo>
                  <a:lnTo>
                    <a:pt x="27" y="103"/>
                  </a:lnTo>
                  <a:lnTo>
                    <a:pt x="32" y="83"/>
                  </a:lnTo>
                  <a:lnTo>
                    <a:pt x="39" y="69"/>
                  </a:lnTo>
                  <a:lnTo>
                    <a:pt x="51" y="56"/>
                  </a:lnTo>
                  <a:lnTo>
                    <a:pt x="63" y="43"/>
                  </a:lnTo>
                  <a:lnTo>
                    <a:pt x="77" y="31"/>
                  </a:lnTo>
                  <a:lnTo>
                    <a:pt x="89" y="21"/>
                  </a:lnTo>
                  <a:lnTo>
                    <a:pt x="98" y="12"/>
                  </a:lnTo>
                  <a:lnTo>
                    <a:pt x="103" y="5"/>
                  </a:lnTo>
                  <a:lnTo>
                    <a:pt x="103" y="0"/>
                  </a:lnTo>
                  <a:lnTo>
                    <a:pt x="92" y="4"/>
                  </a:lnTo>
                  <a:lnTo>
                    <a:pt x="77" y="12"/>
                  </a:lnTo>
                  <a:lnTo>
                    <a:pt x="61" y="25"/>
                  </a:lnTo>
                  <a:lnTo>
                    <a:pt x="44" y="40"/>
                  </a:lnTo>
                  <a:lnTo>
                    <a:pt x="29" y="57"/>
                  </a:lnTo>
                  <a:lnTo>
                    <a:pt x="16" y="77"/>
                  </a:lnTo>
                  <a:lnTo>
                    <a:pt x="6" y="9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2" name="Freeform 867"/>
            <p:cNvSpPr>
              <a:spLocks/>
            </p:cNvSpPr>
            <p:nvPr/>
          </p:nvSpPr>
          <p:spPr bwMode="auto">
            <a:xfrm>
              <a:off x="4565" y="3346"/>
              <a:ext cx="28" cy="41"/>
            </a:xfrm>
            <a:custGeom>
              <a:avLst/>
              <a:gdLst>
                <a:gd name="T0" fmla="*/ 0 w 220"/>
                <a:gd name="T1" fmla="*/ 0 h 288"/>
                <a:gd name="T2" fmla="*/ 0 w 220"/>
                <a:gd name="T3" fmla="*/ 0 h 288"/>
                <a:gd name="T4" fmla="*/ 0 w 220"/>
                <a:gd name="T5" fmla="*/ 0 h 288"/>
                <a:gd name="T6" fmla="*/ 0 w 220"/>
                <a:gd name="T7" fmla="*/ 1 h 288"/>
                <a:gd name="T8" fmla="*/ 0 w 220"/>
                <a:gd name="T9" fmla="*/ 1 h 288"/>
                <a:gd name="T10" fmla="*/ 0 w 220"/>
                <a:gd name="T11" fmla="*/ 1 h 288"/>
                <a:gd name="T12" fmla="*/ 0 w 220"/>
                <a:gd name="T13" fmla="*/ 1 h 288"/>
                <a:gd name="T14" fmla="*/ 0 w 220"/>
                <a:gd name="T15" fmla="*/ 1 h 288"/>
                <a:gd name="T16" fmla="*/ 0 w 220"/>
                <a:gd name="T17" fmla="*/ 1 h 288"/>
                <a:gd name="T18" fmla="*/ 0 w 220"/>
                <a:gd name="T19" fmla="*/ 1 h 288"/>
                <a:gd name="T20" fmla="*/ 0 w 220"/>
                <a:gd name="T21" fmla="*/ 1 h 288"/>
                <a:gd name="T22" fmla="*/ 0 w 220"/>
                <a:gd name="T23" fmla="*/ 1 h 288"/>
                <a:gd name="T24" fmla="*/ 0 w 220"/>
                <a:gd name="T25" fmla="*/ 1 h 288"/>
                <a:gd name="T26" fmla="*/ 0 w 220"/>
                <a:gd name="T27" fmla="*/ 1 h 288"/>
                <a:gd name="T28" fmla="*/ 0 w 220"/>
                <a:gd name="T29" fmla="*/ 1 h 288"/>
                <a:gd name="T30" fmla="*/ 0 w 220"/>
                <a:gd name="T31" fmla="*/ 1 h 288"/>
                <a:gd name="T32" fmla="*/ 0 w 220"/>
                <a:gd name="T33" fmla="*/ 1 h 288"/>
                <a:gd name="T34" fmla="*/ 0 w 220"/>
                <a:gd name="T35" fmla="*/ 1 h 288"/>
                <a:gd name="T36" fmla="*/ 1 w 220"/>
                <a:gd name="T37" fmla="*/ 1 h 288"/>
                <a:gd name="T38" fmla="*/ 1 w 220"/>
                <a:gd name="T39" fmla="*/ 0 h 288"/>
                <a:gd name="T40" fmla="*/ 0 w 220"/>
                <a:gd name="T41" fmla="*/ 0 h 288"/>
                <a:gd name="T42" fmla="*/ 0 w 220"/>
                <a:gd name="T43" fmla="*/ 0 h 288"/>
                <a:gd name="T44" fmla="*/ 0 w 220"/>
                <a:gd name="T45" fmla="*/ 0 h 288"/>
                <a:gd name="T46" fmla="*/ 0 w 220"/>
                <a:gd name="T47" fmla="*/ 0 h 288"/>
                <a:gd name="T48" fmla="*/ 0 w 220"/>
                <a:gd name="T49" fmla="*/ 0 h 288"/>
                <a:gd name="T50" fmla="*/ 0 w 220"/>
                <a:gd name="T51" fmla="*/ 0 h 288"/>
                <a:gd name="T52" fmla="*/ 0 w 220"/>
                <a:gd name="T53" fmla="*/ 0 h 288"/>
                <a:gd name="T54" fmla="*/ 0 w 220"/>
                <a:gd name="T55" fmla="*/ 0 h 288"/>
                <a:gd name="T56" fmla="*/ 0 w 220"/>
                <a:gd name="T57" fmla="*/ 0 h 288"/>
                <a:gd name="T58" fmla="*/ 0 w 220"/>
                <a:gd name="T59" fmla="*/ 0 h 288"/>
                <a:gd name="T60" fmla="*/ 0 w 220"/>
                <a:gd name="T61" fmla="*/ 0 h 288"/>
                <a:gd name="T62" fmla="*/ 0 w 220"/>
                <a:gd name="T63" fmla="*/ 0 h 288"/>
                <a:gd name="T64" fmla="*/ 0 w 220"/>
                <a:gd name="T65" fmla="*/ 0 h 288"/>
                <a:gd name="T66" fmla="*/ 0 w 220"/>
                <a:gd name="T67" fmla="*/ 0 h 288"/>
                <a:gd name="T68" fmla="*/ 0 w 220"/>
                <a:gd name="T69" fmla="*/ 0 h 288"/>
                <a:gd name="T70" fmla="*/ 0 w 220"/>
                <a:gd name="T71" fmla="*/ 0 h 288"/>
                <a:gd name="T72" fmla="*/ 0 w 220"/>
                <a:gd name="T73" fmla="*/ 0 h 288"/>
                <a:gd name="T74" fmla="*/ 0 w 220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0"/>
                <a:gd name="T115" fmla="*/ 0 h 288"/>
                <a:gd name="T116" fmla="*/ 220 w 220"/>
                <a:gd name="T117" fmla="*/ 288 h 2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0" h="288">
                  <a:moveTo>
                    <a:pt x="179" y="108"/>
                  </a:moveTo>
                  <a:lnTo>
                    <a:pt x="186" y="115"/>
                  </a:lnTo>
                  <a:lnTo>
                    <a:pt x="191" y="124"/>
                  </a:lnTo>
                  <a:lnTo>
                    <a:pt x="196" y="133"/>
                  </a:lnTo>
                  <a:lnTo>
                    <a:pt x="200" y="143"/>
                  </a:lnTo>
                  <a:lnTo>
                    <a:pt x="202" y="153"/>
                  </a:lnTo>
                  <a:lnTo>
                    <a:pt x="201" y="163"/>
                  </a:lnTo>
                  <a:lnTo>
                    <a:pt x="199" y="174"/>
                  </a:lnTo>
                  <a:lnTo>
                    <a:pt x="193" y="184"/>
                  </a:lnTo>
                  <a:lnTo>
                    <a:pt x="186" y="194"/>
                  </a:lnTo>
                  <a:lnTo>
                    <a:pt x="178" y="204"/>
                  </a:lnTo>
                  <a:lnTo>
                    <a:pt x="168" y="213"/>
                  </a:lnTo>
                  <a:lnTo>
                    <a:pt x="159" y="221"/>
                  </a:lnTo>
                  <a:lnTo>
                    <a:pt x="148" y="229"/>
                  </a:lnTo>
                  <a:lnTo>
                    <a:pt x="138" y="237"/>
                  </a:lnTo>
                  <a:lnTo>
                    <a:pt x="127" y="246"/>
                  </a:lnTo>
                  <a:lnTo>
                    <a:pt x="118" y="255"/>
                  </a:lnTo>
                  <a:lnTo>
                    <a:pt x="115" y="258"/>
                  </a:lnTo>
                  <a:lnTo>
                    <a:pt x="112" y="263"/>
                  </a:lnTo>
                  <a:lnTo>
                    <a:pt x="110" y="267"/>
                  </a:lnTo>
                  <a:lnTo>
                    <a:pt x="108" y="271"/>
                  </a:lnTo>
                  <a:lnTo>
                    <a:pt x="107" y="276"/>
                  </a:lnTo>
                  <a:lnTo>
                    <a:pt x="107" y="280"/>
                  </a:lnTo>
                  <a:lnTo>
                    <a:pt x="109" y="284"/>
                  </a:lnTo>
                  <a:lnTo>
                    <a:pt x="112" y="287"/>
                  </a:lnTo>
                  <a:lnTo>
                    <a:pt x="117" y="288"/>
                  </a:lnTo>
                  <a:lnTo>
                    <a:pt x="121" y="288"/>
                  </a:lnTo>
                  <a:lnTo>
                    <a:pt x="124" y="287"/>
                  </a:lnTo>
                  <a:lnTo>
                    <a:pt x="127" y="284"/>
                  </a:lnTo>
                  <a:lnTo>
                    <a:pt x="138" y="271"/>
                  </a:lnTo>
                  <a:lnTo>
                    <a:pt x="149" y="261"/>
                  </a:lnTo>
                  <a:lnTo>
                    <a:pt x="161" y="250"/>
                  </a:lnTo>
                  <a:lnTo>
                    <a:pt x="173" y="239"/>
                  </a:lnTo>
                  <a:lnTo>
                    <a:pt x="185" y="229"/>
                  </a:lnTo>
                  <a:lnTo>
                    <a:pt x="196" y="217"/>
                  </a:lnTo>
                  <a:lnTo>
                    <a:pt x="206" y="204"/>
                  </a:lnTo>
                  <a:lnTo>
                    <a:pt x="213" y="190"/>
                  </a:lnTo>
                  <a:lnTo>
                    <a:pt x="219" y="173"/>
                  </a:lnTo>
                  <a:lnTo>
                    <a:pt x="220" y="157"/>
                  </a:lnTo>
                  <a:lnTo>
                    <a:pt x="218" y="141"/>
                  </a:lnTo>
                  <a:lnTo>
                    <a:pt x="212" y="125"/>
                  </a:lnTo>
                  <a:lnTo>
                    <a:pt x="204" y="111"/>
                  </a:lnTo>
                  <a:lnTo>
                    <a:pt x="194" y="97"/>
                  </a:lnTo>
                  <a:lnTo>
                    <a:pt x="182" y="86"/>
                  </a:lnTo>
                  <a:lnTo>
                    <a:pt x="168" y="77"/>
                  </a:lnTo>
                  <a:lnTo>
                    <a:pt x="158" y="70"/>
                  </a:lnTo>
                  <a:lnTo>
                    <a:pt x="146" y="64"/>
                  </a:lnTo>
                  <a:lnTo>
                    <a:pt x="134" y="56"/>
                  </a:lnTo>
                  <a:lnTo>
                    <a:pt x="122" y="50"/>
                  </a:lnTo>
                  <a:lnTo>
                    <a:pt x="109" y="43"/>
                  </a:lnTo>
                  <a:lnTo>
                    <a:pt x="96" y="36"/>
                  </a:lnTo>
                  <a:lnTo>
                    <a:pt x="83" y="29"/>
                  </a:lnTo>
                  <a:lnTo>
                    <a:pt x="70" y="22"/>
                  </a:lnTo>
                  <a:lnTo>
                    <a:pt x="59" y="17"/>
                  </a:lnTo>
                  <a:lnTo>
                    <a:pt x="47" y="12"/>
                  </a:lnTo>
                  <a:lnTo>
                    <a:pt x="36" y="7"/>
                  </a:lnTo>
                  <a:lnTo>
                    <a:pt x="26" y="4"/>
                  </a:lnTo>
                  <a:lnTo>
                    <a:pt x="18" y="1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9" y="7"/>
                  </a:lnTo>
                  <a:lnTo>
                    <a:pt x="20" y="13"/>
                  </a:lnTo>
                  <a:lnTo>
                    <a:pt x="31" y="18"/>
                  </a:lnTo>
                  <a:lnTo>
                    <a:pt x="42" y="23"/>
                  </a:lnTo>
                  <a:lnTo>
                    <a:pt x="54" y="29"/>
                  </a:lnTo>
                  <a:lnTo>
                    <a:pt x="65" y="34"/>
                  </a:lnTo>
                  <a:lnTo>
                    <a:pt x="77" y="40"/>
                  </a:lnTo>
                  <a:lnTo>
                    <a:pt x="88" y="47"/>
                  </a:lnTo>
                  <a:lnTo>
                    <a:pt x="101" y="53"/>
                  </a:lnTo>
                  <a:lnTo>
                    <a:pt x="112" y="60"/>
                  </a:lnTo>
                  <a:lnTo>
                    <a:pt x="124" y="66"/>
                  </a:lnTo>
                  <a:lnTo>
                    <a:pt x="136" y="74"/>
                  </a:lnTo>
                  <a:lnTo>
                    <a:pt x="147" y="82"/>
                  </a:lnTo>
                  <a:lnTo>
                    <a:pt x="158" y="90"/>
                  </a:lnTo>
                  <a:lnTo>
                    <a:pt x="168" y="98"/>
                  </a:lnTo>
                  <a:lnTo>
                    <a:pt x="179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3" name="Freeform 868"/>
            <p:cNvSpPr>
              <a:spLocks/>
            </p:cNvSpPr>
            <p:nvPr/>
          </p:nvSpPr>
          <p:spPr bwMode="auto">
            <a:xfrm>
              <a:off x="4538" y="3409"/>
              <a:ext cx="107" cy="71"/>
            </a:xfrm>
            <a:custGeom>
              <a:avLst/>
              <a:gdLst>
                <a:gd name="T0" fmla="*/ 0 w 1070"/>
                <a:gd name="T1" fmla="*/ 0 h 844"/>
                <a:gd name="T2" fmla="*/ 1 w 1070"/>
                <a:gd name="T3" fmla="*/ 0 h 844"/>
                <a:gd name="T4" fmla="*/ 1 w 1070"/>
                <a:gd name="T5" fmla="*/ 1 h 844"/>
                <a:gd name="T6" fmla="*/ 0 w 1070"/>
                <a:gd name="T7" fmla="*/ 0 h 844"/>
                <a:gd name="T8" fmla="*/ 0 w 1070"/>
                <a:gd name="T9" fmla="*/ 0 h 8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0"/>
                <a:gd name="T16" fmla="*/ 0 h 844"/>
                <a:gd name="T17" fmla="*/ 1070 w 1070"/>
                <a:gd name="T18" fmla="*/ 844 h 8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0" h="844">
                  <a:moveTo>
                    <a:pt x="141" y="0"/>
                  </a:moveTo>
                  <a:lnTo>
                    <a:pt x="1070" y="194"/>
                  </a:lnTo>
                  <a:lnTo>
                    <a:pt x="919" y="844"/>
                  </a:lnTo>
                  <a:lnTo>
                    <a:pt x="0" y="62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4" name="Freeform 869"/>
            <p:cNvSpPr>
              <a:spLocks/>
            </p:cNvSpPr>
            <p:nvPr/>
          </p:nvSpPr>
          <p:spPr bwMode="auto">
            <a:xfrm>
              <a:off x="4547" y="3411"/>
              <a:ext cx="82" cy="28"/>
            </a:xfrm>
            <a:custGeom>
              <a:avLst/>
              <a:gdLst>
                <a:gd name="T0" fmla="*/ 0 w 819"/>
                <a:gd name="T1" fmla="*/ 0 h 333"/>
                <a:gd name="T2" fmla="*/ 1 w 819"/>
                <a:gd name="T3" fmla="*/ 0 h 333"/>
                <a:gd name="T4" fmla="*/ 0 w 819"/>
                <a:gd name="T5" fmla="*/ 0 h 333"/>
                <a:gd name="T6" fmla="*/ 0 w 819"/>
                <a:gd name="T7" fmla="*/ 0 h 333"/>
                <a:gd name="T8" fmla="*/ 0 w 819"/>
                <a:gd name="T9" fmla="*/ 0 h 3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9"/>
                <a:gd name="T16" fmla="*/ 0 h 333"/>
                <a:gd name="T17" fmla="*/ 819 w 819"/>
                <a:gd name="T18" fmla="*/ 333 h 3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9" h="333">
                  <a:moveTo>
                    <a:pt x="97" y="0"/>
                  </a:moveTo>
                  <a:lnTo>
                    <a:pt x="819" y="139"/>
                  </a:lnTo>
                  <a:lnTo>
                    <a:pt x="172" y="98"/>
                  </a:lnTo>
                  <a:lnTo>
                    <a:pt x="0" y="333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5" name="Freeform 870"/>
            <p:cNvSpPr>
              <a:spLocks/>
            </p:cNvSpPr>
            <p:nvPr/>
          </p:nvSpPr>
          <p:spPr bwMode="auto">
            <a:xfrm>
              <a:off x="4527" y="3494"/>
              <a:ext cx="108" cy="26"/>
            </a:xfrm>
            <a:custGeom>
              <a:avLst/>
              <a:gdLst>
                <a:gd name="T0" fmla="*/ 0 w 1083"/>
                <a:gd name="T1" fmla="*/ 0 h 306"/>
                <a:gd name="T2" fmla="*/ 1 w 1083"/>
                <a:gd name="T3" fmla="*/ 0 h 306"/>
                <a:gd name="T4" fmla="*/ 1 w 1083"/>
                <a:gd name="T5" fmla="*/ 0 h 306"/>
                <a:gd name="T6" fmla="*/ 0 w 1083"/>
                <a:gd name="T7" fmla="*/ 0 h 306"/>
                <a:gd name="T8" fmla="*/ 0 w 1083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306"/>
                <a:gd name="T17" fmla="*/ 1083 w 1083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306">
                  <a:moveTo>
                    <a:pt x="34" y="0"/>
                  </a:moveTo>
                  <a:lnTo>
                    <a:pt x="1083" y="261"/>
                  </a:lnTo>
                  <a:lnTo>
                    <a:pt x="1055" y="306"/>
                  </a:lnTo>
                  <a:lnTo>
                    <a:pt x="0" y="2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6" name="Freeform 871"/>
            <p:cNvSpPr>
              <a:spLocks/>
            </p:cNvSpPr>
            <p:nvPr/>
          </p:nvSpPr>
          <p:spPr bwMode="auto">
            <a:xfrm>
              <a:off x="4517" y="3502"/>
              <a:ext cx="109" cy="26"/>
            </a:xfrm>
            <a:custGeom>
              <a:avLst/>
              <a:gdLst>
                <a:gd name="T0" fmla="*/ 0 w 1088"/>
                <a:gd name="T1" fmla="*/ 0 h 311"/>
                <a:gd name="T2" fmla="*/ 1 w 1088"/>
                <a:gd name="T3" fmla="*/ 0 h 311"/>
                <a:gd name="T4" fmla="*/ 1 w 1088"/>
                <a:gd name="T5" fmla="*/ 0 h 311"/>
                <a:gd name="T6" fmla="*/ 0 w 1088"/>
                <a:gd name="T7" fmla="*/ 0 h 311"/>
                <a:gd name="T8" fmla="*/ 0 w 1088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8"/>
                <a:gd name="T16" fmla="*/ 0 h 311"/>
                <a:gd name="T17" fmla="*/ 1088 w 1088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8" h="311">
                  <a:moveTo>
                    <a:pt x="39" y="0"/>
                  </a:moveTo>
                  <a:lnTo>
                    <a:pt x="1088" y="260"/>
                  </a:lnTo>
                  <a:lnTo>
                    <a:pt x="1055" y="311"/>
                  </a:lnTo>
                  <a:lnTo>
                    <a:pt x="0" y="3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7" name="Freeform 872"/>
            <p:cNvSpPr>
              <a:spLocks/>
            </p:cNvSpPr>
            <p:nvPr/>
          </p:nvSpPr>
          <p:spPr bwMode="auto">
            <a:xfrm>
              <a:off x="4534" y="3526"/>
              <a:ext cx="16" cy="6"/>
            </a:xfrm>
            <a:custGeom>
              <a:avLst/>
              <a:gdLst>
                <a:gd name="T0" fmla="*/ 0 w 164"/>
                <a:gd name="T1" fmla="*/ 0 h 72"/>
                <a:gd name="T2" fmla="*/ 0 w 164"/>
                <a:gd name="T3" fmla="*/ 0 h 72"/>
                <a:gd name="T4" fmla="*/ 0 w 164"/>
                <a:gd name="T5" fmla="*/ 0 h 72"/>
                <a:gd name="T6" fmla="*/ 0 w 164"/>
                <a:gd name="T7" fmla="*/ 0 h 72"/>
                <a:gd name="T8" fmla="*/ 0 w 164"/>
                <a:gd name="T9" fmla="*/ 0 h 72"/>
                <a:gd name="T10" fmla="*/ 0 w 164"/>
                <a:gd name="T11" fmla="*/ 0 h 72"/>
                <a:gd name="T12" fmla="*/ 0 w 164"/>
                <a:gd name="T13" fmla="*/ 0 h 72"/>
                <a:gd name="T14" fmla="*/ 0 w 164"/>
                <a:gd name="T15" fmla="*/ 0 h 72"/>
                <a:gd name="T16" fmla="*/ 0 w 164"/>
                <a:gd name="T17" fmla="*/ 0 h 72"/>
                <a:gd name="T18" fmla="*/ 0 w 164"/>
                <a:gd name="T19" fmla="*/ 0 h 72"/>
                <a:gd name="T20" fmla="*/ 0 w 164"/>
                <a:gd name="T21" fmla="*/ 0 h 72"/>
                <a:gd name="T22" fmla="*/ 0 w 164"/>
                <a:gd name="T23" fmla="*/ 0 h 72"/>
                <a:gd name="T24" fmla="*/ 0 w 164"/>
                <a:gd name="T25" fmla="*/ 0 h 72"/>
                <a:gd name="T26" fmla="*/ 0 w 164"/>
                <a:gd name="T27" fmla="*/ 0 h 72"/>
                <a:gd name="T28" fmla="*/ 0 w 164"/>
                <a:gd name="T29" fmla="*/ 0 h 72"/>
                <a:gd name="T30" fmla="*/ 0 w 164"/>
                <a:gd name="T31" fmla="*/ 0 h 72"/>
                <a:gd name="T32" fmla="*/ 0 w 164"/>
                <a:gd name="T33" fmla="*/ 0 h 72"/>
                <a:gd name="T34" fmla="*/ 0 w 164"/>
                <a:gd name="T35" fmla="*/ 0 h 72"/>
                <a:gd name="T36" fmla="*/ 0 w 164"/>
                <a:gd name="T37" fmla="*/ 0 h 72"/>
                <a:gd name="T38" fmla="*/ 0 w 164"/>
                <a:gd name="T39" fmla="*/ 0 h 72"/>
                <a:gd name="T40" fmla="*/ 0 w 164"/>
                <a:gd name="T41" fmla="*/ 0 h 72"/>
                <a:gd name="T42" fmla="*/ 0 w 164"/>
                <a:gd name="T43" fmla="*/ 0 h 72"/>
                <a:gd name="T44" fmla="*/ 0 w 164"/>
                <a:gd name="T45" fmla="*/ 0 h 72"/>
                <a:gd name="T46" fmla="*/ 0 w 164"/>
                <a:gd name="T47" fmla="*/ 0 h 72"/>
                <a:gd name="T48" fmla="*/ 0 w 164"/>
                <a:gd name="T49" fmla="*/ 0 h 72"/>
                <a:gd name="T50" fmla="*/ 0 w 164"/>
                <a:gd name="T51" fmla="*/ 0 h 72"/>
                <a:gd name="T52" fmla="*/ 0 w 164"/>
                <a:gd name="T53" fmla="*/ 0 h 72"/>
                <a:gd name="T54" fmla="*/ 0 w 164"/>
                <a:gd name="T55" fmla="*/ 0 h 72"/>
                <a:gd name="T56" fmla="*/ 0 w 164"/>
                <a:gd name="T57" fmla="*/ 0 h 72"/>
                <a:gd name="T58" fmla="*/ 0 w 164"/>
                <a:gd name="T59" fmla="*/ 0 h 72"/>
                <a:gd name="T60" fmla="*/ 0 w 164"/>
                <a:gd name="T61" fmla="*/ 0 h 72"/>
                <a:gd name="T62" fmla="*/ 0 w 164"/>
                <a:gd name="T63" fmla="*/ 0 h 72"/>
                <a:gd name="T64" fmla="*/ 0 w 164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4"/>
                <a:gd name="T100" fmla="*/ 0 h 72"/>
                <a:gd name="T101" fmla="*/ 164 w 164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4" h="72">
                  <a:moveTo>
                    <a:pt x="16" y="1"/>
                  </a:moveTo>
                  <a:lnTo>
                    <a:pt x="21" y="1"/>
                  </a:lnTo>
                  <a:lnTo>
                    <a:pt x="35" y="0"/>
                  </a:lnTo>
                  <a:lnTo>
                    <a:pt x="54" y="0"/>
                  </a:lnTo>
                  <a:lnTo>
                    <a:pt x="78" y="2"/>
                  </a:lnTo>
                  <a:lnTo>
                    <a:pt x="104" y="7"/>
                  </a:lnTo>
                  <a:lnTo>
                    <a:pt x="128" y="17"/>
                  </a:lnTo>
                  <a:lnTo>
                    <a:pt x="149" y="31"/>
                  </a:lnTo>
                  <a:lnTo>
                    <a:pt x="164" y="51"/>
                  </a:lnTo>
                  <a:lnTo>
                    <a:pt x="164" y="52"/>
                  </a:lnTo>
                  <a:lnTo>
                    <a:pt x="164" y="57"/>
                  </a:lnTo>
                  <a:lnTo>
                    <a:pt x="163" y="62"/>
                  </a:lnTo>
                  <a:lnTo>
                    <a:pt x="161" y="67"/>
                  </a:lnTo>
                  <a:lnTo>
                    <a:pt x="156" y="71"/>
                  </a:lnTo>
                  <a:lnTo>
                    <a:pt x="149" y="72"/>
                  </a:lnTo>
                  <a:lnTo>
                    <a:pt x="138" y="71"/>
                  </a:lnTo>
                  <a:lnTo>
                    <a:pt x="124" y="65"/>
                  </a:lnTo>
                  <a:lnTo>
                    <a:pt x="124" y="63"/>
                  </a:lnTo>
                  <a:lnTo>
                    <a:pt x="123" y="59"/>
                  </a:lnTo>
                  <a:lnTo>
                    <a:pt x="120" y="52"/>
                  </a:lnTo>
                  <a:lnTo>
                    <a:pt x="113" y="45"/>
                  </a:lnTo>
                  <a:lnTo>
                    <a:pt x="100" y="38"/>
                  </a:lnTo>
                  <a:lnTo>
                    <a:pt x="81" y="32"/>
                  </a:lnTo>
                  <a:lnTo>
                    <a:pt x="55" y="29"/>
                  </a:lnTo>
                  <a:lnTo>
                    <a:pt x="20" y="29"/>
                  </a:lnTo>
                  <a:lnTo>
                    <a:pt x="18" y="29"/>
                  </a:lnTo>
                  <a:lnTo>
                    <a:pt x="14" y="27"/>
                  </a:lnTo>
                  <a:lnTo>
                    <a:pt x="9" y="25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5" y="7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8" name="Freeform 873"/>
            <p:cNvSpPr>
              <a:spLocks/>
            </p:cNvSpPr>
            <p:nvPr/>
          </p:nvSpPr>
          <p:spPr bwMode="auto">
            <a:xfrm>
              <a:off x="4537" y="3483"/>
              <a:ext cx="15" cy="9"/>
            </a:xfrm>
            <a:custGeom>
              <a:avLst/>
              <a:gdLst>
                <a:gd name="T0" fmla="*/ 0 w 146"/>
                <a:gd name="T1" fmla="*/ 0 h 109"/>
                <a:gd name="T2" fmla="*/ 0 w 146"/>
                <a:gd name="T3" fmla="*/ 0 h 109"/>
                <a:gd name="T4" fmla="*/ 0 w 146"/>
                <a:gd name="T5" fmla="*/ 0 h 109"/>
                <a:gd name="T6" fmla="*/ 0 w 146"/>
                <a:gd name="T7" fmla="*/ 0 h 109"/>
                <a:gd name="T8" fmla="*/ 0 w 146"/>
                <a:gd name="T9" fmla="*/ 0 h 109"/>
                <a:gd name="T10" fmla="*/ 0 w 146"/>
                <a:gd name="T11" fmla="*/ 0 h 109"/>
                <a:gd name="T12" fmla="*/ 0 w 146"/>
                <a:gd name="T13" fmla="*/ 0 h 109"/>
                <a:gd name="T14" fmla="*/ 0 w 146"/>
                <a:gd name="T15" fmla="*/ 0 h 109"/>
                <a:gd name="T16" fmla="*/ 0 w 146"/>
                <a:gd name="T17" fmla="*/ 0 h 109"/>
                <a:gd name="T18" fmla="*/ 0 w 146"/>
                <a:gd name="T19" fmla="*/ 0 h 109"/>
                <a:gd name="T20" fmla="*/ 0 w 146"/>
                <a:gd name="T21" fmla="*/ 0 h 109"/>
                <a:gd name="T22" fmla="*/ 0 w 146"/>
                <a:gd name="T23" fmla="*/ 0 h 109"/>
                <a:gd name="T24" fmla="*/ 0 w 146"/>
                <a:gd name="T25" fmla="*/ 0 h 109"/>
                <a:gd name="T26" fmla="*/ 0 w 146"/>
                <a:gd name="T27" fmla="*/ 0 h 109"/>
                <a:gd name="T28" fmla="*/ 0 w 146"/>
                <a:gd name="T29" fmla="*/ 0 h 109"/>
                <a:gd name="T30" fmla="*/ 0 w 146"/>
                <a:gd name="T31" fmla="*/ 0 h 109"/>
                <a:gd name="T32" fmla="*/ 0 w 146"/>
                <a:gd name="T33" fmla="*/ 0 h 109"/>
                <a:gd name="T34" fmla="*/ 0 w 146"/>
                <a:gd name="T35" fmla="*/ 0 h 109"/>
                <a:gd name="T36" fmla="*/ 0 w 146"/>
                <a:gd name="T37" fmla="*/ 0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09"/>
                <a:gd name="T59" fmla="*/ 146 w 146"/>
                <a:gd name="T60" fmla="*/ 109 h 10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09">
                  <a:moveTo>
                    <a:pt x="45" y="0"/>
                  </a:moveTo>
                  <a:lnTo>
                    <a:pt x="42" y="0"/>
                  </a:lnTo>
                  <a:lnTo>
                    <a:pt x="35" y="3"/>
                  </a:lnTo>
                  <a:lnTo>
                    <a:pt x="26" y="7"/>
                  </a:lnTo>
                  <a:lnTo>
                    <a:pt x="15" y="14"/>
                  </a:lnTo>
                  <a:lnTo>
                    <a:pt x="6" y="24"/>
                  </a:lnTo>
                  <a:lnTo>
                    <a:pt x="1" y="39"/>
                  </a:lnTo>
                  <a:lnTo>
                    <a:pt x="0" y="59"/>
                  </a:lnTo>
                  <a:lnTo>
                    <a:pt x="6" y="85"/>
                  </a:lnTo>
                  <a:lnTo>
                    <a:pt x="85" y="109"/>
                  </a:lnTo>
                  <a:lnTo>
                    <a:pt x="84" y="104"/>
                  </a:lnTo>
                  <a:lnTo>
                    <a:pt x="84" y="93"/>
                  </a:lnTo>
                  <a:lnTo>
                    <a:pt x="84" y="76"/>
                  </a:lnTo>
                  <a:lnTo>
                    <a:pt x="87" y="58"/>
                  </a:lnTo>
                  <a:lnTo>
                    <a:pt x="93" y="40"/>
                  </a:lnTo>
                  <a:lnTo>
                    <a:pt x="104" y="27"/>
                  </a:lnTo>
                  <a:lnTo>
                    <a:pt x="121" y="20"/>
                  </a:lnTo>
                  <a:lnTo>
                    <a:pt x="146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9" name="Freeform 874"/>
            <p:cNvSpPr>
              <a:spLocks/>
            </p:cNvSpPr>
            <p:nvPr/>
          </p:nvSpPr>
          <p:spPr bwMode="auto">
            <a:xfrm>
              <a:off x="4620" y="3499"/>
              <a:ext cx="15" cy="9"/>
            </a:xfrm>
            <a:custGeom>
              <a:avLst/>
              <a:gdLst>
                <a:gd name="T0" fmla="*/ 0 w 146"/>
                <a:gd name="T1" fmla="*/ 0 h 107"/>
                <a:gd name="T2" fmla="*/ 0 w 146"/>
                <a:gd name="T3" fmla="*/ 0 h 107"/>
                <a:gd name="T4" fmla="*/ 0 w 146"/>
                <a:gd name="T5" fmla="*/ 0 h 107"/>
                <a:gd name="T6" fmla="*/ 0 w 146"/>
                <a:gd name="T7" fmla="*/ 0 h 107"/>
                <a:gd name="T8" fmla="*/ 0 w 146"/>
                <a:gd name="T9" fmla="*/ 0 h 107"/>
                <a:gd name="T10" fmla="*/ 0 w 146"/>
                <a:gd name="T11" fmla="*/ 0 h 107"/>
                <a:gd name="T12" fmla="*/ 0 w 146"/>
                <a:gd name="T13" fmla="*/ 0 h 107"/>
                <a:gd name="T14" fmla="*/ 0 w 146"/>
                <a:gd name="T15" fmla="*/ 0 h 107"/>
                <a:gd name="T16" fmla="*/ 0 w 146"/>
                <a:gd name="T17" fmla="*/ 0 h 107"/>
                <a:gd name="T18" fmla="*/ 0 w 146"/>
                <a:gd name="T19" fmla="*/ 0 h 107"/>
                <a:gd name="T20" fmla="*/ 0 w 146"/>
                <a:gd name="T21" fmla="*/ 0 h 107"/>
                <a:gd name="T22" fmla="*/ 0 w 146"/>
                <a:gd name="T23" fmla="*/ 0 h 107"/>
                <a:gd name="T24" fmla="*/ 0 w 146"/>
                <a:gd name="T25" fmla="*/ 0 h 107"/>
                <a:gd name="T26" fmla="*/ 0 w 146"/>
                <a:gd name="T27" fmla="*/ 0 h 107"/>
                <a:gd name="T28" fmla="*/ 0 w 146"/>
                <a:gd name="T29" fmla="*/ 0 h 107"/>
                <a:gd name="T30" fmla="*/ 0 w 146"/>
                <a:gd name="T31" fmla="*/ 0 h 107"/>
                <a:gd name="T32" fmla="*/ 0 w 146"/>
                <a:gd name="T33" fmla="*/ 0 h 107"/>
                <a:gd name="T34" fmla="*/ 0 w 146"/>
                <a:gd name="T35" fmla="*/ 0 h 107"/>
                <a:gd name="T36" fmla="*/ 0 w 146"/>
                <a:gd name="T37" fmla="*/ 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07"/>
                <a:gd name="T59" fmla="*/ 146 w 146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07">
                  <a:moveTo>
                    <a:pt x="45" y="0"/>
                  </a:moveTo>
                  <a:lnTo>
                    <a:pt x="42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5" y="12"/>
                  </a:lnTo>
                  <a:lnTo>
                    <a:pt x="6" y="23"/>
                  </a:lnTo>
                  <a:lnTo>
                    <a:pt x="0" y="38"/>
                  </a:lnTo>
                  <a:lnTo>
                    <a:pt x="0" y="58"/>
                  </a:lnTo>
                  <a:lnTo>
                    <a:pt x="6" y="85"/>
                  </a:lnTo>
                  <a:lnTo>
                    <a:pt x="84" y="107"/>
                  </a:lnTo>
                  <a:lnTo>
                    <a:pt x="83" y="103"/>
                  </a:lnTo>
                  <a:lnTo>
                    <a:pt x="83" y="91"/>
                  </a:lnTo>
                  <a:lnTo>
                    <a:pt x="83" y="75"/>
                  </a:lnTo>
                  <a:lnTo>
                    <a:pt x="86" y="56"/>
                  </a:lnTo>
                  <a:lnTo>
                    <a:pt x="92" y="40"/>
                  </a:lnTo>
                  <a:lnTo>
                    <a:pt x="103" y="27"/>
                  </a:lnTo>
                  <a:lnTo>
                    <a:pt x="121" y="19"/>
                  </a:lnTo>
                  <a:lnTo>
                    <a:pt x="146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0" name="Freeform 875"/>
            <p:cNvSpPr>
              <a:spLocks/>
            </p:cNvSpPr>
            <p:nvPr/>
          </p:nvSpPr>
          <p:spPr bwMode="auto">
            <a:xfrm>
              <a:off x="4553" y="3485"/>
              <a:ext cx="63" cy="16"/>
            </a:xfrm>
            <a:custGeom>
              <a:avLst/>
              <a:gdLst>
                <a:gd name="T0" fmla="*/ 0 w 629"/>
                <a:gd name="T1" fmla="*/ 0 h 182"/>
                <a:gd name="T2" fmla="*/ 1 w 629"/>
                <a:gd name="T3" fmla="*/ 0 h 182"/>
                <a:gd name="T4" fmla="*/ 1 w 629"/>
                <a:gd name="T5" fmla="*/ 0 h 182"/>
                <a:gd name="T6" fmla="*/ 0 w 629"/>
                <a:gd name="T7" fmla="*/ 0 h 182"/>
                <a:gd name="T8" fmla="*/ 0 w 629"/>
                <a:gd name="T9" fmla="*/ 0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9"/>
                <a:gd name="T16" fmla="*/ 0 h 182"/>
                <a:gd name="T17" fmla="*/ 629 w 629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9" h="182">
                  <a:moveTo>
                    <a:pt x="0" y="40"/>
                  </a:moveTo>
                  <a:lnTo>
                    <a:pt x="601" y="182"/>
                  </a:lnTo>
                  <a:lnTo>
                    <a:pt x="629" y="142"/>
                  </a:lnTo>
                  <a:lnTo>
                    <a:pt x="29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1" name="Freeform 876"/>
            <p:cNvSpPr>
              <a:spLocks/>
            </p:cNvSpPr>
            <p:nvPr/>
          </p:nvSpPr>
          <p:spPr bwMode="auto">
            <a:xfrm>
              <a:off x="4553" y="3492"/>
              <a:ext cx="60" cy="14"/>
            </a:xfrm>
            <a:custGeom>
              <a:avLst/>
              <a:gdLst>
                <a:gd name="T0" fmla="*/ 0 w 606"/>
                <a:gd name="T1" fmla="*/ 0 h 170"/>
                <a:gd name="T2" fmla="*/ 1 w 606"/>
                <a:gd name="T3" fmla="*/ 0 h 170"/>
                <a:gd name="T4" fmla="*/ 1 w 606"/>
                <a:gd name="T5" fmla="*/ 0 h 170"/>
                <a:gd name="T6" fmla="*/ 0 w 606"/>
                <a:gd name="T7" fmla="*/ 0 h 170"/>
                <a:gd name="T8" fmla="*/ 0 w 60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6"/>
                <a:gd name="T16" fmla="*/ 0 h 170"/>
                <a:gd name="T17" fmla="*/ 606 w 60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6" h="170">
                  <a:moveTo>
                    <a:pt x="0" y="28"/>
                  </a:moveTo>
                  <a:lnTo>
                    <a:pt x="600" y="170"/>
                  </a:lnTo>
                  <a:lnTo>
                    <a:pt x="606" y="142"/>
                  </a:lnTo>
                  <a:lnTo>
                    <a:pt x="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2" name="Freeform 877"/>
            <p:cNvSpPr>
              <a:spLocks/>
            </p:cNvSpPr>
            <p:nvPr/>
          </p:nvSpPr>
          <p:spPr bwMode="auto">
            <a:xfrm>
              <a:off x="4553" y="3482"/>
              <a:ext cx="60" cy="14"/>
            </a:xfrm>
            <a:custGeom>
              <a:avLst/>
              <a:gdLst>
                <a:gd name="T0" fmla="*/ 0 w 606"/>
                <a:gd name="T1" fmla="*/ 0 h 170"/>
                <a:gd name="T2" fmla="*/ 1 w 606"/>
                <a:gd name="T3" fmla="*/ 0 h 170"/>
                <a:gd name="T4" fmla="*/ 1 w 606"/>
                <a:gd name="T5" fmla="*/ 0 h 170"/>
                <a:gd name="T6" fmla="*/ 0 w 606"/>
                <a:gd name="T7" fmla="*/ 0 h 170"/>
                <a:gd name="T8" fmla="*/ 0 w 60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6"/>
                <a:gd name="T16" fmla="*/ 0 h 170"/>
                <a:gd name="T17" fmla="*/ 606 w 60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6" h="170">
                  <a:moveTo>
                    <a:pt x="0" y="28"/>
                  </a:moveTo>
                  <a:lnTo>
                    <a:pt x="600" y="170"/>
                  </a:lnTo>
                  <a:lnTo>
                    <a:pt x="606" y="142"/>
                  </a:lnTo>
                  <a:lnTo>
                    <a:pt x="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55" name="Group 878"/>
          <p:cNvGrpSpPr>
            <a:grpSpLocks/>
          </p:cNvGrpSpPr>
          <p:nvPr/>
        </p:nvGrpSpPr>
        <p:grpSpPr bwMode="auto">
          <a:xfrm>
            <a:off x="6143625" y="1728788"/>
            <a:ext cx="346075" cy="396875"/>
            <a:chOff x="4475" y="3342"/>
            <a:chExt cx="172" cy="215"/>
          </a:xfrm>
        </p:grpSpPr>
        <p:sp>
          <p:nvSpPr>
            <p:cNvPr id="43161" name="AutoShape 879"/>
            <p:cNvSpPr>
              <a:spLocks noChangeAspect="1" noChangeArrowheads="1" noTextEdit="1"/>
            </p:cNvSpPr>
            <p:nvPr/>
          </p:nvSpPr>
          <p:spPr bwMode="auto">
            <a:xfrm>
              <a:off x="4500" y="3398"/>
              <a:ext cx="14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2" name="Freeform 880"/>
            <p:cNvSpPr>
              <a:spLocks/>
            </p:cNvSpPr>
            <p:nvPr/>
          </p:nvSpPr>
          <p:spPr bwMode="auto">
            <a:xfrm>
              <a:off x="4501" y="3398"/>
              <a:ext cx="146" cy="159"/>
            </a:xfrm>
            <a:custGeom>
              <a:avLst/>
              <a:gdLst>
                <a:gd name="T0" fmla="*/ 0 w 1894"/>
                <a:gd name="T1" fmla="*/ 0 h 1904"/>
                <a:gd name="T2" fmla="*/ 0 w 1894"/>
                <a:gd name="T3" fmla="*/ 0 h 1904"/>
                <a:gd name="T4" fmla="*/ 0 w 1894"/>
                <a:gd name="T5" fmla="*/ 0 h 1904"/>
                <a:gd name="T6" fmla="*/ 0 w 1894"/>
                <a:gd name="T7" fmla="*/ 0 h 1904"/>
                <a:gd name="T8" fmla="*/ 0 w 1894"/>
                <a:gd name="T9" fmla="*/ 0 h 1904"/>
                <a:gd name="T10" fmla="*/ 0 w 1894"/>
                <a:gd name="T11" fmla="*/ 0 h 1904"/>
                <a:gd name="T12" fmla="*/ 0 w 1894"/>
                <a:gd name="T13" fmla="*/ 0 h 1904"/>
                <a:gd name="T14" fmla="*/ 0 w 1894"/>
                <a:gd name="T15" fmla="*/ 0 h 1904"/>
                <a:gd name="T16" fmla="*/ 1 w 1894"/>
                <a:gd name="T17" fmla="*/ 0 h 1904"/>
                <a:gd name="T18" fmla="*/ 1 w 1894"/>
                <a:gd name="T19" fmla="*/ 0 h 1904"/>
                <a:gd name="T20" fmla="*/ 1 w 1894"/>
                <a:gd name="T21" fmla="*/ 0 h 1904"/>
                <a:gd name="T22" fmla="*/ 1 w 1894"/>
                <a:gd name="T23" fmla="*/ 0 h 1904"/>
                <a:gd name="T24" fmla="*/ 1 w 1894"/>
                <a:gd name="T25" fmla="*/ 0 h 1904"/>
                <a:gd name="T26" fmla="*/ 1 w 1894"/>
                <a:gd name="T27" fmla="*/ 0 h 1904"/>
                <a:gd name="T28" fmla="*/ 1 w 1894"/>
                <a:gd name="T29" fmla="*/ 0 h 1904"/>
                <a:gd name="T30" fmla="*/ 1 w 1894"/>
                <a:gd name="T31" fmla="*/ 0 h 1904"/>
                <a:gd name="T32" fmla="*/ 1 w 1894"/>
                <a:gd name="T33" fmla="*/ 1 h 1904"/>
                <a:gd name="T34" fmla="*/ 1 w 1894"/>
                <a:gd name="T35" fmla="*/ 1 h 1904"/>
                <a:gd name="T36" fmla="*/ 1 w 1894"/>
                <a:gd name="T37" fmla="*/ 1 h 1904"/>
                <a:gd name="T38" fmla="*/ 1 w 1894"/>
                <a:gd name="T39" fmla="*/ 1 h 1904"/>
                <a:gd name="T40" fmla="*/ 1 w 1894"/>
                <a:gd name="T41" fmla="*/ 1 h 1904"/>
                <a:gd name="T42" fmla="*/ 1 w 1894"/>
                <a:gd name="T43" fmla="*/ 1 h 1904"/>
                <a:gd name="T44" fmla="*/ 1 w 1894"/>
                <a:gd name="T45" fmla="*/ 1 h 1904"/>
                <a:gd name="T46" fmla="*/ 1 w 1894"/>
                <a:gd name="T47" fmla="*/ 1 h 1904"/>
                <a:gd name="T48" fmla="*/ 1 w 1894"/>
                <a:gd name="T49" fmla="*/ 1 h 1904"/>
                <a:gd name="T50" fmla="*/ 1 w 1894"/>
                <a:gd name="T51" fmla="*/ 1 h 1904"/>
                <a:gd name="T52" fmla="*/ 1 w 1894"/>
                <a:gd name="T53" fmla="*/ 1 h 1904"/>
                <a:gd name="T54" fmla="*/ 0 w 1894"/>
                <a:gd name="T55" fmla="*/ 1 h 1904"/>
                <a:gd name="T56" fmla="*/ 0 w 1894"/>
                <a:gd name="T57" fmla="*/ 1 h 1904"/>
                <a:gd name="T58" fmla="*/ 0 w 1894"/>
                <a:gd name="T59" fmla="*/ 1 h 1904"/>
                <a:gd name="T60" fmla="*/ 0 w 1894"/>
                <a:gd name="T61" fmla="*/ 1 h 1904"/>
                <a:gd name="T62" fmla="*/ 0 w 1894"/>
                <a:gd name="T63" fmla="*/ 1 h 1904"/>
                <a:gd name="T64" fmla="*/ 0 w 1894"/>
                <a:gd name="T65" fmla="*/ 1 h 1904"/>
                <a:gd name="T66" fmla="*/ 0 w 1894"/>
                <a:gd name="T67" fmla="*/ 1 h 1904"/>
                <a:gd name="T68" fmla="*/ 0 w 1894"/>
                <a:gd name="T69" fmla="*/ 1 h 1904"/>
                <a:gd name="T70" fmla="*/ 0 w 1894"/>
                <a:gd name="T71" fmla="*/ 1 h 1904"/>
                <a:gd name="T72" fmla="*/ 0 w 1894"/>
                <a:gd name="T73" fmla="*/ 1 h 1904"/>
                <a:gd name="T74" fmla="*/ 0 w 1894"/>
                <a:gd name="T75" fmla="*/ 1 h 1904"/>
                <a:gd name="T76" fmla="*/ 0 w 1894"/>
                <a:gd name="T77" fmla="*/ 1 h 1904"/>
                <a:gd name="T78" fmla="*/ 0 w 1894"/>
                <a:gd name="T79" fmla="*/ 1 h 1904"/>
                <a:gd name="T80" fmla="*/ 0 w 1894"/>
                <a:gd name="T81" fmla="*/ 1 h 1904"/>
                <a:gd name="T82" fmla="*/ 0 w 1894"/>
                <a:gd name="T83" fmla="*/ 1 h 1904"/>
                <a:gd name="T84" fmla="*/ 0 w 1894"/>
                <a:gd name="T85" fmla="*/ 1 h 1904"/>
                <a:gd name="T86" fmla="*/ 0 w 1894"/>
                <a:gd name="T87" fmla="*/ 1 h 1904"/>
                <a:gd name="T88" fmla="*/ 0 w 1894"/>
                <a:gd name="T89" fmla="*/ 1 h 1904"/>
                <a:gd name="T90" fmla="*/ 0 w 1894"/>
                <a:gd name="T91" fmla="*/ 1 h 1904"/>
                <a:gd name="T92" fmla="*/ 0 w 1894"/>
                <a:gd name="T93" fmla="*/ 1 h 19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94"/>
                <a:gd name="T142" fmla="*/ 0 h 1904"/>
                <a:gd name="T143" fmla="*/ 1894 w 1894"/>
                <a:gd name="T144" fmla="*/ 1904 h 19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94" h="1904">
                  <a:moveTo>
                    <a:pt x="651" y="0"/>
                  </a:moveTo>
                  <a:lnTo>
                    <a:pt x="653" y="0"/>
                  </a:lnTo>
                  <a:lnTo>
                    <a:pt x="659" y="0"/>
                  </a:lnTo>
                  <a:lnTo>
                    <a:pt x="668" y="0"/>
                  </a:lnTo>
                  <a:lnTo>
                    <a:pt x="682" y="0"/>
                  </a:lnTo>
                  <a:lnTo>
                    <a:pt x="699" y="1"/>
                  </a:lnTo>
                  <a:lnTo>
                    <a:pt x="720" y="1"/>
                  </a:lnTo>
                  <a:lnTo>
                    <a:pt x="742" y="3"/>
                  </a:lnTo>
                  <a:lnTo>
                    <a:pt x="769" y="4"/>
                  </a:lnTo>
                  <a:lnTo>
                    <a:pt x="799" y="6"/>
                  </a:lnTo>
                  <a:lnTo>
                    <a:pt x="831" y="8"/>
                  </a:lnTo>
                  <a:lnTo>
                    <a:pt x="865" y="10"/>
                  </a:lnTo>
                  <a:lnTo>
                    <a:pt x="902" y="13"/>
                  </a:lnTo>
                  <a:lnTo>
                    <a:pt x="941" y="17"/>
                  </a:lnTo>
                  <a:lnTo>
                    <a:pt x="982" y="21"/>
                  </a:lnTo>
                  <a:lnTo>
                    <a:pt x="1025" y="26"/>
                  </a:lnTo>
                  <a:lnTo>
                    <a:pt x="1070" y="32"/>
                  </a:lnTo>
                  <a:lnTo>
                    <a:pt x="1116" y="38"/>
                  </a:lnTo>
                  <a:lnTo>
                    <a:pt x="1164" y="46"/>
                  </a:lnTo>
                  <a:lnTo>
                    <a:pt x="1213" y="55"/>
                  </a:lnTo>
                  <a:lnTo>
                    <a:pt x="1263" y="63"/>
                  </a:lnTo>
                  <a:lnTo>
                    <a:pt x="1315" y="73"/>
                  </a:lnTo>
                  <a:lnTo>
                    <a:pt x="1366" y="85"/>
                  </a:lnTo>
                  <a:lnTo>
                    <a:pt x="1418" y="97"/>
                  </a:lnTo>
                  <a:lnTo>
                    <a:pt x="1472" y="111"/>
                  </a:lnTo>
                  <a:lnTo>
                    <a:pt x="1525" y="125"/>
                  </a:lnTo>
                  <a:lnTo>
                    <a:pt x="1579" y="141"/>
                  </a:lnTo>
                  <a:lnTo>
                    <a:pt x="1632" y="159"/>
                  </a:lnTo>
                  <a:lnTo>
                    <a:pt x="1685" y="177"/>
                  </a:lnTo>
                  <a:lnTo>
                    <a:pt x="1739" y="197"/>
                  </a:lnTo>
                  <a:lnTo>
                    <a:pt x="1791" y="218"/>
                  </a:lnTo>
                  <a:lnTo>
                    <a:pt x="1843" y="241"/>
                  </a:lnTo>
                  <a:lnTo>
                    <a:pt x="1894" y="266"/>
                  </a:lnTo>
                  <a:lnTo>
                    <a:pt x="1729" y="1139"/>
                  </a:lnTo>
                  <a:lnTo>
                    <a:pt x="1733" y="1140"/>
                  </a:lnTo>
                  <a:lnTo>
                    <a:pt x="1742" y="1146"/>
                  </a:lnTo>
                  <a:lnTo>
                    <a:pt x="1755" y="1156"/>
                  </a:lnTo>
                  <a:lnTo>
                    <a:pt x="1768" y="1173"/>
                  </a:lnTo>
                  <a:lnTo>
                    <a:pt x="1778" y="1199"/>
                  </a:lnTo>
                  <a:lnTo>
                    <a:pt x="1781" y="1234"/>
                  </a:lnTo>
                  <a:lnTo>
                    <a:pt x="1777" y="1281"/>
                  </a:lnTo>
                  <a:lnTo>
                    <a:pt x="1760" y="1341"/>
                  </a:lnTo>
                  <a:lnTo>
                    <a:pt x="1472" y="1765"/>
                  </a:lnTo>
                  <a:lnTo>
                    <a:pt x="1432" y="1765"/>
                  </a:lnTo>
                  <a:lnTo>
                    <a:pt x="1324" y="1904"/>
                  </a:lnTo>
                  <a:lnTo>
                    <a:pt x="1322" y="1904"/>
                  </a:lnTo>
                  <a:lnTo>
                    <a:pt x="1315" y="1903"/>
                  </a:lnTo>
                  <a:lnTo>
                    <a:pt x="1304" y="1902"/>
                  </a:lnTo>
                  <a:lnTo>
                    <a:pt x="1290" y="1900"/>
                  </a:lnTo>
                  <a:lnTo>
                    <a:pt x="1270" y="1897"/>
                  </a:lnTo>
                  <a:lnTo>
                    <a:pt x="1249" y="1894"/>
                  </a:lnTo>
                  <a:lnTo>
                    <a:pt x="1223" y="1891"/>
                  </a:lnTo>
                  <a:lnTo>
                    <a:pt x="1194" y="1887"/>
                  </a:lnTo>
                  <a:lnTo>
                    <a:pt x="1162" y="1881"/>
                  </a:lnTo>
                  <a:lnTo>
                    <a:pt x="1128" y="1876"/>
                  </a:lnTo>
                  <a:lnTo>
                    <a:pt x="1091" y="1869"/>
                  </a:lnTo>
                  <a:lnTo>
                    <a:pt x="1050" y="1862"/>
                  </a:lnTo>
                  <a:lnTo>
                    <a:pt x="1008" y="1854"/>
                  </a:lnTo>
                  <a:lnTo>
                    <a:pt x="964" y="1845"/>
                  </a:lnTo>
                  <a:lnTo>
                    <a:pt x="918" y="1835"/>
                  </a:lnTo>
                  <a:lnTo>
                    <a:pt x="870" y="1824"/>
                  </a:lnTo>
                  <a:lnTo>
                    <a:pt x="820" y="1813"/>
                  </a:lnTo>
                  <a:lnTo>
                    <a:pt x="769" y="1800"/>
                  </a:lnTo>
                  <a:lnTo>
                    <a:pt x="717" y="1786"/>
                  </a:lnTo>
                  <a:lnTo>
                    <a:pt x="664" y="1772"/>
                  </a:lnTo>
                  <a:lnTo>
                    <a:pt x="610" y="1755"/>
                  </a:lnTo>
                  <a:lnTo>
                    <a:pt x="555" y="1738"/>
                  </a:lnTo>
                  <a:lnTo>
                    <a:pt x="501" y="1720"/>
                  </a:lnTo>
                  <a:lnTo>
                    <a:pt x="445" y="1701"/>
                  </a:lnTo>
                  <a:lnTo>
                    <a:pt x="390" y="1681"/>
                  </a:lnTo>
                  <a:lnTo>
                    <a:pt x="334" y="1659"/>
                  </a:lnTo>
                  <a:lnTo>
                    <a:pt x="280" y="1636"/>
                  </a:lnTo>
                  <a:lnTo>
                    <a:pt x="225" y="1611"/>
                  </a:lnTo>
                  <a:lnTo>
                    <a:pt x="172" y="1585"/>
                  </a:lnTo>
                  <a:lnTo>
                    <a:pt x="119" y="1559"/>
                  </a:lnTo>
                  <a:lnTo>
                    <a:pt x="67" y="1530"/>
                  </a:lnTo>
                  <a:lnTo>
                    <a:pt x="17" y="1500"/>
                  </a:lnTo>
                  <a:lnTo>
                    <a:pt x="16" y="1495"/>
                  </a:lnTo>
                  <a:lnTo>
                    <a:pt x="12" y="1480"/>
                  </a:lnTo>
                  <a:lnTo>
                    <a:pt x="8" y="1457"/>
                  </a:lnTo>
                  <a:lnTo>
                    <a:pt x="4" y="1430"/>
                  </a:lnTo>
                  <a:lnTo>
                    <a:pt x="0" y="1401"/>
                  </a:lnTo>
                  <a:lnTo>
                    <a:pt x="0" y="1370"/>
                  </a:lnTo>
                  <a:lnTo>
                    <a:pt x="4" y="1343"/>
                  </a:lnTo>
                  <a:lnTo>
                    <a:pt x="12" y="1319"/>
                  </a:lnTo>
                  <a:lnTo>
                    <a:pt x="388" y="965"/>
                  </a:lnTo>
                  <a:lnTo>
                    <a:pt x="387" y="961"/>
                  </a:lnTo>
                  <a:lnTo>
                    <a:pt x="386" y="952"/>
                  </a:lnTo>
                  <a:lnTo>
                    <a:pt x="386" y="936"/>
                  </a:lnTo>
                  <a:lnTo>
                    <a:pt x="390" y="917"/>
                  </a:lnTo>
                  <a:lnTo>
                    <a:pt x="397" y="893"/>
                  </a:lnTo>
                  <a:lnTo>
                    <a:pt x="412" y="868"/>
                  </a:lnTo>
                  <a:lnTo>
                    <a:pt x="435" y="841"/>
                  </a:lnTo>
                  <a:lnTo>
                    <a:pt x="468" y="814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63" name="Freeform 881"/>
            <p:cNvSpPr>
              <a:spLocks/>
            </p:cNvSpPr>
            <p:nvPr/>
          </p:nvSpPr>
          <p:spPr bwMode="auto">
            <a:xfrm>
              <a:off x="4519" y="3499"/>
              <a:ext cx="85" cy="27"/>
            </a:xfrm>
            <a:custGeom>
              <a:avLst/>
              <a:gdLst>
                <a:gd name="T0" fmla="*/ 0 w 1106"/>
                <a:gd name="T1" fmla="*/ 0 h 331"/>
                <a:gd name="T2" fmla="*/ 1 w 1106"/>
                <a:gd name="T3" fmla="*/ 0 h 331"/>
                <a:gd name="T4" fmla="*/ 0 w 1106"/>
                <a:gd name="T5" fmla="*/ 0 h 331"/>
                <a:gd name="T6" fmla="*/ 0 w 1106"/>
                <a:gd name="T7" fmla="*/ 0 h 331"/>
                <a:gd name="T8" fmla="*/ 0 w 1106"/>
                <a:gd name="T9" fmla="*/ 0 h 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6"/>
                <a:gd name="T16" fmla="*/ 0 h 331"/>
                <a:gd name="T17" fmla="*/ 1106 w 1106"/>
                <a:gd name="T18" fmla="*/ 331 h 3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6" h="331">
                  <a:moveTo>
                    <a:pt x="40" y="0"/>
                  </a:moveTo>
                  <a:lnTo>
                    <a:pt x="1106" y="277"/>
                  </a:lnTo>
                  <a:lnTo>
                    <a:pt x="1071" y="331"/>
                  </a:lnTo>
                  <a:lnTo>
                    <a:pt x="0" y="3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4" name="Freeform 882"/>
            <p:cNvSpPr>
              <a:spLocks/>
            </p:cNvSpPr>
            <p:nvPr/>
          </p:nvSpPr>
          <p:spPr bwMode="auto">
            <a:xfrm>
              <a:off x="4505" y="3511"/>
              <a:ext cx="99" cy="42"/>
            </a:xfrm>
            <a:custGeom>
              <a:avLst/>
              <a:gdLst>
                <a:gd name="T0" fmla="*/ 1 w 1285"/>
                <a:gd name="T1" fmla="*/ 0 h 505"/>
                <a:gd name="T2" fmla="*/ 1 w 1285"/>
                <a:gd name="T3" fmla="*/ 0 h 505"/>
                <a:gd name="T4" fmla="*/ 1 w 1285"/>
                <a:gd name="T5" fmla="*/ 0 h 505"/>
                <a:gd name="T6" fmla="*/ 1 w 1285"/>
                <a:gd name="T7" fmla="*/ 0 h 505"/>
                <a:gd name="T8" fmla="*/ 1 w 1285"/>
                <a:gd name="T9" fmla="*/ 0 h 505"/>
                <a:gd name="T10" fmla="*/ 0 w 1285"/>
                <a:gd name="T11" fmla="*/ 0 h 505"/>
                <a:gd name="T12" fmla="*/ 0 w 1285"/>
                <a:gd name="T13" fmla="*/ 0 h 505"/>
                <a:gd name="T14" fmla="*/ 0 w 1285"/>
                <a:gd name="T15" fmla="*/ 0 h 505"/>
                <a:gd name="T16" fmla="*/ 0 w 1285"/>
                <a:gd name="T17" fmla="*/ 0 h 505"/>
                <a:gd name="T18" fmla="*/ 0 w 1285"/>
                <a:gd name="T19" fmla="*/ 0 h 505"/>
                <a:gd name="T20" fmla="*/ 0 w 1285"/>
                <a:gd name="T21" fmla="*/ 0 h 505"/>
                <a:gd name="T22" fmla="*/ 0 w 1285"/>
                <a:gd name="T23" fmla="*/ 0 h 505"/>
                <a:gd name="T24" fmla="*/ 0 w 1285"/>
                <a:gd name="T25" fmla="*/ 0 h 505"/>
                <a:gd name="T26" fmla="*/ 0 w 1285"/>
                <a:gd name="T27" fmla="*/ 0 h 505"/>
                <a:gd name="T28" fmla="*/ 0 w 1285"/>
                <a:gd name="T29" fmla="*/ 0 h 505"/>
                <a:gd name="T30" fmla="*/ 0 w 1285"/>
                <a:gd name="T31" fmla="*/ 0 h 505"/>
                <a:gd name="T32" fmla="*/ 0 w 1285"/>
                <a:gd name="T33" fmla="*/ 0 h 505"/>
                <a:gd name="T34" fmla="*/ 0 w 1285"/>
                <a:gd name="T35" fmla="*/ 0 h 505"/>
                <a:gd name="T36" fmla="*/ 0 w 1285"/>
                <a:gd name="T37" fmla="*/ 0 h 505"/>
                <a:gd name="T38" fmla="*/ 0 w 1285"/>
                <a:gd name="T39" fmla="*/ 0 h 505"/>
                <a:gd name="T40" fmla="*/ 0 w 1285"/>
                <a:gd name="T41" fmla="*/ 0 h 505"/>
                <a:gd name="T42" fmla="*/ 0 w 1285"/>
                <a:gd name="T43" fmla="*/ 0 h 505"/>
                <a:gd name="T44" fmla="*/ 0 w 1285"/>
                <a:gd name="T45" fmla="*/ 0 h 505"/>
                <a:gd name="T46" fmla="*/ 0 w 1285"/>
                <a:gd name="T47" fmla="*/ 0 h 505"/>
                <a:gd name="T48" fmla="*/ 0 w 1285"/>
                <a:gd name="T49" fmla="*/ 0 h 505"/>
                <a:gd name="T50" fmla="*/ 0 w 1285"/>
                <a:gd name="T51" fmla="*/ 0 h 505"/>
                <a:gd name="T52" fmla="*/ 0 w 1285"/>
                <a:gd name="T53" fmla="*/ 0 h 505"/>
                <a:gd name="T54" fmla="*/ 0 w 1285"/>
                <a:gd name="T55" fmla="*/ 0 h 505"/>
                <a:gd name="T56" fmla="*/ 0 w 1285"/>
                <a:gd name="T57" fmla="*/ 0 h 505"/>
                <a:gd name="T58" fmla="*/ 0 w 1285"/>
                <a:gd name="T59" fmla="*/ 0 h 505"/>
                <a:gd name="T60" fmla="*/ 0 w 1285"/>
                <a:gd name="T61" fmla="*/ 0 h 505"/>
                <a:gd name="T62" fmla="*/ 0 w 1285"/>
                <a:gd name="T63" fmla="*/ 0 h 505"/>
                <a:gd name="T64" fmla="*/ 0 w 1285"/>
                <a:gd name="T65" fmla="*/ 0 h 505"/>
                <a:gd name="T66" fmla="*/ 0 w 1285"/>
                <a:gd name="T67" fmla="*/ 0 h 505"/>
                <a:gd name="T68" fmla="*/ 0 w 1285"/>
                <a:gd name="T69" fmla="*/ 0 h 505"/>
                <a:gd name="T70" fmla="*/ 1 w 1285"/>
                <a:gd name="T71" fmla="*/ 0 h 505"/>
                <a:gd name="T72" fmla="*/ 1 w 1285"/>
                <a:gd name="T73" fmla="*/ 0 h 505"/>
                <a:gd name="T74" fmla="*/ 1 w 1285"/>
                <a:gd name="T75" fmla="*/ 0 h 505"/>
                <a:gd name="T76" fmla="*/ 1 w 1285"/>
                <a:gd name="T77" fmla="*/ 0 h 505"/>
                <a:gd name="T78" fmla="*/ 1 w 1285"/>
                <a:gd name="T79" fmla="*/ 0 h 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85"/>
                <a:gd name="T121" fmla="*/ 0 h 505"/>
                <a:gd name="T122" fmla="*/ 1285 w 1285"/>
                <a:gd name="T123" fmla="*/ 505 h 50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85" h="505">
                  <a:moveTo>
                    <a:pt x="1284" y="391"/>
                  </a:moveTo>
                  <a:lnTo>
                    <a:pt x="1282" y="391"/>
                  </a:lnTo>
                  <a:lnTo>
                    <a:pt x="1275" y="390"/>
                  </a:lnTo>
                  <a:lnTo>
                    <a:pt x="1264" y="389"/>
                  </a:lnTo>
                  <a:lnTo>
                    <a:pt x="1250" y="387"/>
                  </a:lnTo>
                  <a:lnTo>
                    <a:pt x="1232" y="385"/>
                  </a:lnTo>
                  <a:lnTo>
                    <a:pt x="1209" y="382"/>
                  </a:lnTo>
                  <a:lnTo>
                    <a:pt x="1183" y="378"/>
                  </a:lnTo>
                  <a:lnTo>
                    <a:pt x="1155" y="374"/>
                  </a:lnTo>
                  <a:lnTo>
                    <a:pt x="1124" y="369"/>
                  </a:lnTo>
                  <a:lnTo>
                    <a:pt x="1089" y="362"/>
                  </a:lnTo>
                  <a:lnTo>
                    <a:pt x="1052" y="355"/>
                  </a:lnTo>
                  <a:lnTo>
                    <a:pt x="1013" y="349"/>
                  </a:lnTo>
                  <a:lnTo>
                    <a:pt x="971" y="340"/>
                  </a:lnTo>
                  <a:lnTo>
                    <a:pt x="926" y="332"/>
                  </a:lnTo>
                  <a:lnTo>
                    <a:pt x="881" y="322"/>
                  </a:lnTo>
                  <a:lnTo>
                    <a:pt x="834" y="311"/>
                  </a:lnTo>
                  <a:lnTo>
                    <a:pt x="785" y="299"/>
                  </a:lnTo>
                  <a:lnTo>
                    <a:pt x="735" y="287"/>
                  </a:lnTo>
                  <a:lnTo>
                    <a:pt x="684" y="273"/>
                  </a:lnTo>
                  <a:lnTo>
                    <a:pt x="632" y="259"/>
                  </a:lnTo>
                  <a:lnTo>
                    <a:pt x="579" y="244"/>
                  </a:lnTo>
                  <a:lnTo>
                    <a:pt x="526" y="228"/>
                  </a:lnTo>
                  <a:lnTo>
                    <a:pt x="472" y="209"/>
                  </a:lnTo>
                  <a:lnTo>
                    <a:pt x="419" y="191"/>
                  </a:lnTo>
                  <a:lnTo>
                    <a:pt x="364" y="171"/>
                  </a:lnTo>
                  <a:lnTo>
                    <a:pt x="311" y="150"/>
                  </a:lnTo>
                  <a:lnTo>
                    <a:pt x="259" y="128"/>
                  </a:lnTo>
                  <a:lnTo>
                    <a:pt x="206" y="105"/>
                  </a:lnTo>
                  <a:lnTo>
                    <a:pt x="155" y="81"/>
                  </a:lnTo>
                  <a:lnTo>
                    <a:pt x="104" y="55"/>
                  </a:lnTo>
                  <a:lnTo>
                    <a:pt x="55" y="28"/>
                  </a:lnTo>
                  <a:lnTo>
                    <a:pt x="7" y="0"/>
                  </a:lnTo>
                  <a:lnTo>
                    <a:pt x="6" y="4"/>
                  </a:lnTo>
                  <a:lnTo>
                    <a:pt x="4" y="15"/>
                  </a:lnTo>
                  <a:lnTo>
                    <a:pt x="2" y="32"/>
                  </a:lnTo>
                  <a:lnTo>
                    <a:pt x="0" y="53"/>
                  </a:lnTo>
                  <a:lnTo>
                    <a:pt x="0" y="76"/>
                  </a:lnTo>
                  <a:lnTo>
                    <a:pt x="2" y="98"/>
                  </a:lnTo>
                  <a:lnTo>
                    <a:pt x="8" y="120"/>
                  </a:lnTo>
                  <a:lnTo>
                    <a:pt x="18" y="137"/>
                  </a:lnTo>
                  <a:lnTo>
                    <a:pt x="19" y="139"/>
                  </a:lnTo>
                  <a:lnTo>
                    <a:pt x="22" y="141"/>
                  </a:lnTo>
                  <a:lnTo>
                    <a:pt x="28" y="144"/>
                  </a:lnTo>
                  <a:lnTo>
                    <a:pt x="37" y="148"/>
                  </a:lnTo>
                  <a:lnTo>
                    <a:pt x="47" y="155"/>
                  </a:lnTo>
                  <a:lnTo>
                    <a:pt x="59" y="162"/>
                  </a:lnTo>
                  <a:lnTo>
                    <a:pt x="75" y="170"/>
                  </a:lnTo>
                  <a:lnTo>
                    <a:pt x="92" y="180"/>
                  </a:lnTo>
                  <a:lnTo>
                    <a:pt x="112" y="190"/>
                  </a:lnTo>
                  <a:lnTo>
                    <a:pt x="134" y="200"/>
                  </a:lnTo>
                  <a:lnTo>
                    <a:pt x="159" y="212"/>
                  </a:lnTo>
                  <a:lnTo>
                    <a:pt x="186" y="225"/>
                  </a:lnTo>
                  <a:lnTo>
                    <a:pt x="215" y="238"/>
                  </a:lnTo>
                  <a:lnTo>
                    <a:pt x="247" y="252"/>
                  </a:lnTo>
                  <a:lnTo>
                    <a:pt x="281" y="267"/>
                  </a:lnTo>
                  <a:lnTo>
                    <a:pt x="318" y="281"/>
                  </a:lnTo>
                  <a:lnTo>
                    <a:pt x="358" y="296"/>
                  </a:lnTo>
                  <a:lnTo>
                    <a:pt x="399" y="311"/>
                  </a:lnTo>
                  <a:lnTo>
                    <a:pt x="443" y="326"/>
                  </a:lnTo>
                  <a:lnTo>
                    <a:pt x="491" y="341"/>
                  </a:lnTo>
                  <a:lnTo>
                    <a:pt x="540" y="357"/>
                  </a:lnTo>
                  <a:lnTo>
                    <a:pt x="592" y="372"/>
                  </a:lnTo>
                  <a:lnTo>
                    <a:pt x="647" y="387"/>
                  </a:lnTo>
                  <a:lnTo>
                    <a:pt x="703" y="402"/>
                  </a:lnTo>
                  <a:lnTo>
                    <a:pt x="764" y="416"/>
                  </a:lnTo>
                  <a:lnTo>
                    <a:pt x="826" y="431"/>
                  </a:lnTo>
                  <a:lnTo>
                    <a:pt x="890" y="444"/>
                  </a:lnTo>
                  <a:lnTo>
                    <a:pt x="958" y="459"/>
                  </a:lnTo>
                  <a:lnTo>
                    <a:pt x="1028" y="472"/>
                  </a:lnTo>
                  <a:lnTo>
                    <a:pt x="1101" y="483"/>
                  </a:lnTo>
                  <a:lnTo>
                    <a:pt x="1177" y="494"/>
                  </a:lnTo>
                  <a:lnTo>
                    <a:pt x="1255" y="505"/>
                  </a:lnTo>
                  <a:lnTo>
                    <a:pt x="1256" y="503"/>
                  </a:lnTo>
                  <a:lnTo>
                    <a:pt x="1260" y="497"/>
                  </a:lnTo>
                  <a:lnTo>
                    <a:pt x="1265" y="487"/>
                  </a:lnTo>
                  <a:lnTo>
                    <a:pt x="1272" y="473"/>
                  </a:lnTo>
                  <a:lnTo>
                    <a:pt x="1278" y="456"/>
                  </a:lnTo>
                  <a:lnTo>
                    <a:pt x="1282" y="437"/>
                  </a:lnTo>
                  <a:lnTo>
                    <a:pt x="1285" y="415"/>
                  </a:lnTo>
                  <a:lnTo>
                    <a:pt x="1284" y="39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5" name="AutoShape 883"/>
            <p:cNvSpPr>
              <a:spLocks noChangeAspect="1" noChangeArrowheads="1" noTextEdit="1"/>
            </p:cNvSpPr>
            <p:nvPr/>
          </p:nvSpPr>
          <p:spPr bwMode="auto">
            <a:xfrm>
              <a:off x="4475" y="3342"/>
              <a:ext cx="16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6" name="Freeform 884"/>
            <p:cNvSpPr>
              <a:spLocks/>
            </p:cNvSpPr>
            <p:nvPr/>
          </p:nvSpPr>
          <p:spPr bwMode="auto">
            <a:xfrm>
              <a:off x="4508" y="3354"/>
              <a:ext cx="23" cy="31"/>
            </a:xfrm>
            <a:custGeom>
              <a:avLst/>
              <a:gdLst>
                <a:gd name="T0" fmla="*/ 0 w 179"/>
                <a:gd name="T1" fmla="*/ 0 h 216"/>
                <a:gd name="T2" fmla="*/ 0 w 179"/>
                <a:gd name="T3" fmla="*/ 0 h 216"/>
                <a:gd name="T4" fmla="*/ 0 w 179"/>
                <a:gd name="T5" fmla="*/ 0 h 216"/>
                <a:gd name="T6" fmla="*/ 0 w 179"/>
                <a:gd name="T7" fmla="*/ 0 h 216"/>
                <a:gd name="T8" fmla="*/ 0 w 179"/>
                <a:gd name="T9" fmla="*/ 0 h 216"/>
                <a:gd name="T10" fmla="*/ 0 w 179"/>
                <a:gd name="T11" fmla="*/ 0 h 216"/>
                <a:gd name="T12" fmla="*/ 0 w 179"/>
                <a:gd name="T13" fmla="*/ 0 h 216"/>
                <a:gd name="T14" fmla="*/ 0 w 179"/>
                <a:gd name="T15" fmla="*/ 0 h 216"/>
                <a:gd name="T16" fmla="*/ 0 w 179"/>
                <a:gd name="T17" fmla="*/ 0 h 216"/>
                <a:gd name="T18" fmla="*/ 0 w 179"/>
                <a:gd name="T19" fmla="*/ 0 h 216"/>
                <a:gd name="T20" fmla="*/ 0 w 179"/>
                <a:gd name="T21" fmla="*/ 1 h 216"/>
                <a:gd name="T22" fmla="*/ 0 w 179"/>
                <a:gd name="T23" fmla="*/ 1 h 216"/>
                <a:gd name="T24" fmla="*/ 0 w 179"/>
                <a:gd name="T25" fmla="*/ 1 h 216"/>
                <a:gd name="T26" fmla="*/ 0 w 179"/>
                <a:gd name="T27" fmla="*/ 1 h 216"/>
                <a:gd name="T28" fmla="*/ 0 w 179"/>
                <a:gd name="T29" fmla="*/ 1 h 216"/>
                <a:gd name="T30" fmla="*/ 0 w 179"/>
                <a:gd name="T31" fmla="*/ 1 h 216"/>
                <a:gd name="T32" fmla="*/ 0 w 179"/>
                <a:gd name="T33" fmla="*/ 1 h 216"/>
                <a:gd name="T34" fmla="*/ 0 w 179"/>
                <a:gd name="T35" fmla="*/ 1 h 216"/>
                <a:gd name="T36" fmla="*/ 0 w 179"/>
                <a:gd name="T37" fmla="*/ 1 h 216"/>
                <a:gd name="T38" fmla="*/ 0 w 179"/>
                <a:gd name="T39" fmla="*/ 1 h 216"/>
                <a:gd name="T40" fmla="*/ 0 w 179"/>
                <a:gd name="T41" fmla="*/ 1 h 216"/>
                <a:gd name="T42" fmla="*/ 0 w 179"/>
                <a:gd name="T43" fmla="*/ 1 h 216"/>
                <a:gd name="T44" fmla="*/ 0 w 179"/>
                <a:gd name="T45" fmla="*/ 1 h 216"/>
                <a:gd name="T46" fmla="*/ 0 w 179"/>
                <a:gd name="T47" fmla="*/ 1 h 216"/>
                <a:gd name="T48" fmla="*/ 0 w 179"/>
                <a:gd name="T49" fmla="*/ 1 h 216"/>
                <a:gd name="T50" fmla="*/ 0 w 179"/>
                <a:gd name="T51" fmla="*/ 1 h 216"/>
                <a:gd name="T52" fmla="*/ 0 w 179"/>
                <a:gd name="T53" fmla="*/ 1 h 216"/>
                <a:gd name="T54" fmla="*/ 0 w 179"/>
                <a:gd name="T55" fmla="*/ 1 h 216"/>
                <a:gd name="T56" fmla="*/ 0 w 179"/>
                <a:gd name="T57" fmla="*/ 1 h 216"/>
                <a:gd name="T58" fmla="*/ 0 w 179"/>
                <a:gd name="T59" fmla="*/ 1 h 216"/>
                <a:gd name="T60" fmla="*/ 0 w 179"/>
                <a:gd name="T61" fmla="*/ 0 h 216"/>
                <a:gd name="T62" fmla="*/ 0 w 179"/>
                <a:gd name="T63" fmla="*/ 0 h 216"/>
                <a:gd name="T64" fmla="*/ 0 w 179"/>
                <a:gd name="T65" fmla="*/ 0 h 216"/>
                <a:gd name="T66" fmla="*/ 0 w 179"/>
                <a:gd name="T67" fmla="*/ 0 h 216"/>
                <a:gd name="T68" fmla="*/ 0 w 179"/>
                <a:gd name="T69" fmla="*/ 0 h 216"/>
                <a:gd name="T70" fmla="*/ 0 w 179"/>
                <a:gd name="T71" fmla="*/ 0 h 216"/>
                <a:gd name="T72" fmla="*/ 0 w 179"/>
                <a:gd name="T73" fmla="*/ 0 h 216"/>
                <a:gd name="T74" fmla="*/ 0 w 179"/>
                <a:gd name="T75" fmla="*/ 0 h 216"/>
                <a:gd name="T76" fmla="*/ 0 w 179"/>
                <a:gd name="T77" fmla="*/ 0 h 216"/>
                <a:gd name="T78" fmla="*/ 0 w 179"/>
                <a:gd name="T79" fmla="*/ 0 h 216"/>
                <a:gd name="T80" fmla="*/ 0 w 179"/>
                <a:gd name="T81" fmla="*/ 0 h 216"/>
                <a:gd name="T82" fmla="*/ 0 w 179"/>
                <a:gd name="T83" fmla="*/ 0 h 216"/>
                <a:gd name="T84" fmla="*/ 0 w 179"/>
                <a:gd name="T85" fmla="*/ 0 h 216"/>
                <a:gd name="T86" fmla="*/ 0 w 179"/>
                <a:gd name="T87" fmla="*/ 0 h 216"/>
                <a:gd name="T88" fmla="*/ 0 w 179"/>
                <a:gd name="T89" fmla="*/ 0 h 216"/>
                <a:gd name="T90" fmla="*/ 0 w 179"/>
                <a:gd name="T91" fmla="*/ 0 h 216"/>
                <a:gd name="T92" fmla="*/ 0 w 179"/>
                <a:gd name="T93" fmla="*/ 0 h 216"/>
                <a:gd name="T94" fmla="*/ 0 w 179"/>
                <a:gd name="T95" fmla="*/ 0 h 216"/>
                <a:gd name="T96" fmla="*/ 0 w 179"/>
                <a:gd name="T97" fmla="*/ 0 h 2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9"/>
                <a:gd name="T148" fmla="*/ 0 h 216"/>
                <a:gd name="T149" fmla="*/ 179 w 179"/>
                <a:gd name="T150" fmla="*/ 216 h 2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9" h="216">
                  <a:moveTo>
                    <a:pt x="63" y="28"/>
                  </a:moveTo>
                  <a:lnTo>
                    <a:pt x="49" y="37"/>
                  </a:lnTo>
                  <a:lnTo>
                    <a:pt x="38" y="47"/>
                  </a:lnTo>
                  <a:lnTo>
                    <a:pt x="27" y="59"/>
                  </a:lnTo>
                  <a:lnTo>
                    <a:pt x="18" y="72"/>
                  </a:lnTo>
                  <a:lnTo>
                    <a:pt x="10" y="86"/>
                  </a:lnTo>
                  <a:lnTo>
                    <a:pt x="5" y="101"/>
                  </a:lnTo>
                  <a:lnTo>
                    <a:pt x="2" y="117"/>
                  </a:lnTo>
                  <a:lnTo>
                    <a:pt x="0" y="133"/>
                  </a:lnTo>
                  <a:lnTo>
                    <a:pt x="2" y="155"/>
                  </a:lnTo>
                  <a:lnTo>
                    <a:pt x="10" y="173"/>
                  </a:lnTo>
                  <a:lnTo>
                    <a:pt x="23" y="190"/>
                  </a:lnTo>
                  <a:lnTo>
                    <a:pt x="40" y="201"/>
                  </a:lnTo>
                  <a:lnTo>
                    <a:pt x="59" y="211"/>
                  </a:lnTo>
                  <a:lnTo>
                    <a:pt x="79" y="215"/>
                  </a:lnTo>
                  <a:lnTo>
                    <a:pt x="100" y="216"/>
                  </a:lnTo>
                  <a:lnTo>
                    <a:pt x="120" y="213"/>
                  </a:lnTo>
                  <a:lnTo>
                    <a:pt x="124" y="213"/>
                  </a:lnTo>
                  <a:lnTo>
                    <a:pt x="128" y="211"/>
                  </a:lnTo>
                  <a:lnTo>
                    <a:pt x="131" y="208"/>
                  </a:lnTo>
                  <a:lnTo>
                    <a:pt x="132" y="203"/>
                  </a:lnTo>
                  <a:lnTo>
                    <a:pt x="130" y="198"/>
                  </a:lnTo>
                  <a:lnTo>
                    <a:pt x="126" y="194"/>
                  </a:lnTo>
                  <a:lnTo>
                    <a:pt x="121" y="190"/>
                  </a:lnTo>
                  <a:lnTo>
                    <a:pt x="116" y="187"/>
                  </a:lnTo>
                  <a:lnTo>
                    <a:pt x="105" y="184"/>
                  </a:lnTo>
                  <a:lnTo>
                    <a:pt x="95" y="182"/>
                  </a:lnTo>
                  <a:lnTo>
                    <a:pt x="84" y="180"/>
                  </a:lnTo>
                  <a:lnTo>
                    <a:pt x="75" y="178"/>
                  </a:lnTo>
                  <a:lnTo>
                    <a:pt x="65" y="175"/>
                  </a:lnTo>
                  <a:lnTo>
                    <a:pt x="56" y="170"/>
                  </a:lnTo>
                  <a:lnTo>
                    <a:pt x="47" y="165"/>
                  </a:lnTo>
                  <a:lnTo>
                    <a:pt x="39" y="156"/>
                  </a:lnTo>
                  <a:lnTo>
                    <a:pt x="36" y="120"/>
                  </a:lnTo>
                  <a:lnTo>
                    <a:pt x="44" y="90"/>
                  </a:lnTo>
                  <a:lnTo>
                    <a:pt x="61" y="67"/>
                  </a:lnTo>
                  <a:lnTo>
                    <a:pt x="84" y="47"/>
                  </a:lnTo>
                  <a:lnTo>
                    <a:pt x="109" y="32"/>
                  </a:lnTo>
                  <a:lnTo>
                    <a:pt x="136" y="21"/>
                  </a:lnTo>
                  <a:lnTo>
                    <a:pt x="160" y="12"/>
                  </a:lnTo>
                  <a:lnTo>
                    <a:pt x="179" y="5"/>
                  </a:lnTo>
                  <a:lnTo>
                    <a:pt x="167" y="1"/>
                  </a:lnTo>
                  <a:lnTo>
                    <a:pt x="154" y="0"/>
                  </a:lnTo>
                  <a:lnTo>
                    <a:pt x="140" y="2"/>
                  </a:lnTo>
                  <a:lnTo>
                    <a:pt x="124" y="5"/>
                  </a:lnTo>
                  <a:lnTo>
                    <a:pt x="108" y="10"/>
                  </a:lnTo>
                  <a:lnTo>
                    <a:pt x="92" y="15"/>
                  </a:lnTo>
                  <a:lnTo>
                    <a:pt x="77" y="22"/>
                  </a:lnTo>
                  <a:lnTo>
                    <a:pt x="63" y="28"/>
                  </a:lnTo>
                  <a:close/>
                </a:path>
              </a:pathLst>
            </a:custGeom>
            <a:solidFill>
              <a:srgbClr val="C9E8FF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67" name="Freeform 885"/>
            <p:cNvSpPr>
              <a:spLocks/>
            </p:cNvSpPr>
            <p:nvPr/>
          </p:nvSpPr>
          <p:spPr bwMode="auto">
            <a:xfrm>
              <a:off x="4547" y="3353"/>
              <a:ext cx="14" cy="24"/>
            </a:xfrm>
            <a:custGeom>
              <a:avLst/>
              <a:gdLst>
                <a:gd name="T0" fmla="*/ 0 w 114"/>
                <a:gd name="T1" fmla="*/ 0 h 168"/>
                <a:gd name="T2" fmla="*/ 0 w 114"/>
                <a:gd name="T3" fmla="*/ 0 h 168"/>
                <a:gd name="T4" fmla="*/ 0 w 114"/>
                <a:gd name="T5" fmla="*/ 0 h 168"/>
                <a:gd name="T6" fmla="*/ 0 w 114"/>
                <a:gd name="T7" fmla="*/ 0 h 168"/>
                <a:gd name="T8" fmla="*/ 0 w 114"/>
                <a:gd name="T9" fmla="*/ 0 h 168"/>
                <a:gd name="T10" fmla="*/ 0 w 114"/>
                <a:gd name="T11" fmla="*/ 0 h 168"/>
                <a:gd name="T12" fmla="*/ 0 w 114"/>
                <a:gd name="T13" fmla="*/ 0 h 168"/>
                <a:gd name="T14" fmla="*/ 0 w 114"/>
                <a:gd name="T15" fmla="*/ 0 h 168"/>
                <a:gd name="T16" fmla="*/ 0 w 114"/>
                <a:gd name="T17" fmla="*/ 0 h 168"/>
                <a:gd name="T18" fmla="*/ 0 w 114"/>
                <a:gd name="T19" fmla="*/ 0 h 168"/>
                <a:gd name="T20" fmla="*/ 0 w 114"/>
                <a:gd name="T21" fmla="*/ 0 h 168"/>
                <a:gd name="T22" fmla="*/ 0 w 114"/>
                <a:gd name="T23" fmla="*/ 0 h 168"/>
                <a:gd name="T24" fmla="*/ 0 w 114"/>
                <a:gd name="T25" fmla="*/ 0 h 168"/>
                <a:gd name="T26" fmla="*/ 0 w 114"/>
                <a:gd name="T27" fmla="*/ 0 h 168"/>
                <a:gd name="T28" fmla="*/ 0 w 114"/>
                <a:gd name="T29" fmla="*/ 0 h 168"/>
                <a:gd name="T30" fmla="*/ 0 w 114"/>
                <a:gd name="T31" fmla="*/ 0 h 168"/>
                <a:gd name="T32" fmla="*/ 0 w 114"/>
                <a:gd name="T33" fmla="*/ 0 h 168"/>
                <a:gd name="T34" fmla="*/ 0 w 114"/>
                <a:gd name="T35" fmla="*/ 0 h 168"/>
                <a:gd name="T36" fmla="*/ 0 w 114"/>
                <a:gd name="T37" fmla="*/ 0 h 168"/>
                <a:gd name="T38" fmla="*/ 0 w 114"/>
                <a:gd name="T39" fmla="*/ 0 h 168"/>
                <a:gd name="T40" fmla="*/ 0 w 114"/>
                <a:gd name="T41" fmla="*/ 0 h 168"/>
                <a:gd name="T42" fmla="*/ 0 w 114"/>
                <a:gd name="T43" fmla="*/ 0 h 168"/>
                <a:gd name="T44" fmla="*/ 0 w 114"/>
                <a:gd name="T45" fmla="*/ 0 h 168"/>
                <a:gd name="T46" fmla="*/ 0 w 114"/>
                <a:gd name="T47" fmla="*/ 0 h 168"/>
                <a:gd name="T48" fmla="*/ 0 w 114"/>
                <a:gd name="T49" fmla="*/ 0 h 168"/>
                <a:gd name="T50" fmla="*/ 0 w 114"/>
                <a:gd name="T51" fmla="*/ 0 h 168"/>
                <a:gd name="T52" fmla="*/ 0 w 114"/>
                <a:gd name="T53" fmla="*/ 0 h 168"/>
                <a:gd name="T54" fmla="*/ 0 w 114"/>
                <a:gd name="T55" fmla="*/ 0 h 168"/>
                <a:gd name="T56" fmla="*/ 0 w 114"/>
                <a:gd name="T57" fmla="*/ 0 h 168"/>
                <a:gd name="T58" fmla="*/ 0 w 114"/>
                <a:gd name="T59" fmla="*/ 0 h 168"/>
                <a:gd name="T60" fmla="*/ 0 w 114"/>
                <a:gd name="T61" fmla="*/ 0 h 168"/>
                <a:gd name="T62" fmla="*/ 0 w 114"/>
                <a:gd name="T63" fmla="*/ 0 h 168"/>
                <a:gd name="T64" fmla="*/ 0 w 114"/>
                <a:gd name="T65" fmla="*/ 0 h 168"/>
                <a:gd name="T66" fmla="*/ 0 w 114"/>
                <a:gd name="T67" fmla="*/ 0 h 168"/>
                <a:gd name="T68" fmla="*/ 0 w 114"/>
                <a:gd name="T69" fmla="*/ 0 h 168"/>
                <a:gd name="T70" fmla="*/ 0 w 114"/>
                <a:gd name="T71" fmla="*/ 0 h 168"/>
                <a:gd name="T72" fmla="*/ 0 w 114"/>
                <a:gd name="T73" fmla="*/ 0 h 168"/>
                <a:gd name="T74" fmla="*/ 0 w 114"/>
                <a:gd name="T75" fmla="*/ 0 h 168"/>
                <a:gd name="T76" fmla="*/ 0 w 114"/>
                <a:gd name="T77" fmla="*/ 0 h 168"/>
                <a:gd name="T78" fmla="*/ 0 w 114"/>
                <a:gd name="T79" fmla="*/ 0 h 168"/>
                <a:gd name="T80" fmla="*/ 0 w 114"/>
                <a:gd name="T81" fmla="*/ 0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168"/>
                <a:gd name="T125" fmla="*/ 114 w 114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168">
                  <a:moveTo>
                    <a:pt x="96" y="55"/>
                  </a:moveTo>
                  <a:lnTo>
                    <a:pt x="101" y="72"/>
                  </a:lnTo>
                  <a:lnTo>
                    <a:pt x="100" y="88"/>
                  </a:lnTo>
                  <a:lnTo>
                    <a:pt x="92" y="101"/>
                  </a:lnTo>
                  <a:lnTo>
                    <a:pt x="82" y="112"/>
                  </a:lnTo>
                  <a:lnTo>
                    <a:pt x="69" y="123"/>
                  </a:lnTo>
                  <a:lnTo>
                    <a:pt x="54" y="134"/>
                  </a:lnTo>
                  <a:lnTo>
                    <a:pt x="40" y="143"/>
                  </a:lnTo>
                  <a:lnTo>
                    <a:pt x="27" y="153"/>
                  </a:lnTo>
                  <a:lnTo>
                    <a:pt x="25" y="156"/>
                  </a:lnTo>
                  <a:lnTo>
                    <a:pt x="24" y="158"/>
                  </a:lnTo>
                  <a:lnTo>
                    <a:pt x="24" y="162"/>
                  </a:lnTo>
                  <a:lnTo>
                    <a:pt x="25" y="165"/>
                  </a:lnTo>
                  <a:lnTo>
                    <a:pt x="28" y="167"/>
                  </a:lnTo>
                  <a:lnTo>
                    <a:pt x="31" y="168"/>
                  </a:lnTo>
                  <a:lnTo>
                    <a:pt x="33" y="168"/>
                  </a:lnTo>
                  <a:lnTo>
                    <a:pt x="37" y="167"/>
                  </a:lnTo>
                  <a:lnTo>
                    <a:pt x="53" y="157"/>
                  </a:lnTo>
                  <a:lnTo>
                    <a:pt x="69" y="147"/>
                  </a:lnTo>
                  <a:lnTo>
                    <a:pt x="84" y="135"/>
                  </a:lnTo>
                  <a:lnTo>
                    <a:pt x="97" y="121"/>
                  </a:lnTo>
                  <a:lnTo>
                    <a:pt x="107" y="106"/>
                  </a:lnTo>
                  <a:lnTo>
                    <a:pt x="113" y="89"/>
                  </a:lnTo>
                  <a:lnTo>
                    <a:pt x="114" y="71"/>
                  </a:lnTo>
                  <a:lnTo>
                    <a:pt x="110" y="51"/>
                  </a:lnTo>
                  <a:lnTo>
                    <a:pt x="101" y="36"/>
                  </a:lnTo>
                  <a:lnTo>
                    <a:pt x="87" y="24"/>
                  </a:lnTo>
                  <a:lnTo>
                    <a:pt x="70" y="14"/>
                  </a:lnTo>
                  <a:lnTo>
                    <a:pt x="51" y="7"/>
                  </a:lnTo>
                  <a:lnTo>
                    <a:pt x="32" y="2"/>
                  </a:lnTo>
                  <a:lnTo>
                    <a:pt x="17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2" y="9"/>
                  </a:lnTo>
                  <a:lnTo>
                    <a:pt x="26" y="13"/>
                  </a:lnTo>
                  <a:lnTo>
                    <a:pt x="41" y="17"/>
                  </a:lnTo>
                  <a:lnTo>
                    <a:pt x="54" y="22"/>
                  </a:lnTo>
                  <a:lnTo>
                    <a:pt x="68" y="27"/>
                  </a:lnTo>
                  <a:lnTo>
                    <a:pt x="80" y="34"/>
                  </a:lnTo>
                  <a:lnTo>
                    <a:pt x="89" y="43"/>
                  </a:lnTo>
                  <a:lnTo>
                    <a:pt x="96" y="55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8" name="Freeform 886"/>
            <p:cNvSpPr>
              <a:spLocks/>
            </p:cNvSpPr>
            <p:nvPr/>
          </p:nvSpPr>
          <p:spPr bwMode="auto">
            <a:xfrm>
              <a:off x="4494" y="3348"/>
              <a:ext cx="37" cy="50"/>
            </a:xfrm>
            <a:custGeom>
              <a:avLst/>
              <a:gdLst>
                <a:gd name="T0" fmla="*/ 0 w 289"/>
                <a:gd name="T1" fmla="*/ 0 h 351"/>
                <a:gd name="T2" fmla="*/ 0 w 289"/>
                <a:gd name="T3" fmla="*/ 0 h 351"/>
                <a:gd name="T4" fmla="*/ 0 w 289"/>
                <a:gd name="T5" fmla="*/ 0 h 351"/>
                <a:gd name="T6" fmla="*/ 0 w 289"/>
                <a:gd name="T7" fmla="*/ 1 h 351"/>
                <a:gd name="T8" fmla="*/ 0 w 289"/>
                <a:gd name="T9" fmla="*/ 1 h 351"/>
                <a:gd name="T10" fmla="*/ 0 w 289"/>
                <a:gd name="T11" fmla="*/ 1 h 351"/>
                <a:gd name="T12" fmla="*/ 0 w 289"/>
                <a:gd name="T13" fmla="*/ 1 h 351"/>
                <a:gd name="T14" fmla="*/ 0 w 289"/>
                <a:gd name="T15" fmla="*/ 1 h 351"/>
                <a:gd name="T16" fmla="*/ 0 w 289"/>
                <a:gd name="T17" fmla="*/ 1 h 351"/>
                <a:gd name="T18" fmla="*/ 0 w 289"/>
                <a:gd name="T19" fmla="*/ 1 h 351"/>
                <a:gd name="T20" fmla="*/ 0 w 289"/>
                <a:gd name="T21" fmla="*/ 1 h 351"/>
                <a:gd name="T22" fmla="*/ 0 w 289"/>
                <a:gd name="T23" fmla="*/ 1 h 351"/>
                <a:gd name="T24" fmla="*/ 0 w 289"/>
                <a:gd name="T25" fmla="*/ 1 h 351"/>
                <a:gd name="T26" fmla="*/ 0 w 289"/>
                <a:gd name="T27" fmla="*/ 1 h 351"/>
                <a:gd name="T28" fmla="*/ 1 w 289"/>
                <a:gd name="T29" fmla="*/ 1 h 351"/>
                <a:gd name="T30" fmla="*/ 1 w 289"/>
                <a:gd name="T31" fmla="*/ 1 h 351"/>
                <a:gd name="T32" fmla="*/ 1 w 289"/>
                <a:gd name="T33" fmla="*/ 1 h 351"/>
                <a:gd name="T34" fmla="*/ 1 w 289"/>
                <a:gd name="T35" fmla="*/ 1 h 351"/>
                <a:gd name="T36" fmla="*/ 1 w 289"/>
                <a:gd name="T37" fmla="*/ 1 h 351"/>
                <a:gd name="T38" fmla="*/ 1 w 289"/>
                <a:gd name="T39" fmla="*/ 1 h 351"/>
                <a:gd name="T40" fmla="*/ 1 w 289"/>
                <a:gd name="T41" fmla="*/ 1 h 351"/>
                <a:gd name="T42" fmla="*/ 1 w 289"/>
                <a:gd name="T43" fmla="*/ 1 h 351"/>
                <a:gd name="T44" fmla="*/ 0 w 289"/>
                <a:gd name="T45" fmla="*/ 1 h 351"/>
                <a:gd name="T46" fmla="*/ 0 w 289"/>
                <a:gd name="T47" fmla="*/ 1 h 351"/>
                <a:gd name="T48" fmla="*/ 0 w 289"/>
                <a:gd name="T49" fmla="*/ 1 h 351"/>
                <a:gd name="T50" fmla="*/ 0 w 289"/>
                <a:gd name="T51" fmla="*/ 1 h 351"/>
                <a:gd name="T52" fmla="*/ 0 w 289"/>
                <a:gd name="T53" fmla="*/ 1 h 351"/>
                <a:gd name="T54" fmla="*/ 0 w 289"/>
                <a:gd name="T55" fmla="*/ 1 h 351"/>
                <a:gd name="T56" fmla="*/ 0 w 289"/>
                <a:gd name="T57" fmla="*/ 1 h 351"/>
                <a:gd name="T58" fmla="*/ 0 w 289"/>
                <a:gd name="T59" fmla="*/ 1 h 351"/>
                <a:gd name="T60" fmla="*/ 0 w 289"/>
                <a:gd name="T61" fmla="*/ 1 h 351"/>
                <a:gd name="T62" fmla="*/ 0 w 289"/>
                <a:gd name="T63" fmla="*/ 1 h 351"/>
                <a:gd name="T64" fmla="*/ 0 w 289"/>
                <a:gd name="T65" fmla="*/ 0 h 351"/>
                <a:gd name="T66" fmla="*/ 0 w 289"/>
                <a:gd name="T67" fmla="*/ 0 h 351"/>
                <a:gd name="T68" fmla="*/ 0 w 289"/>
                <a:gd name="T69" fmla="*/ 0 h 351"/>
                <a:gd name="T70" fmla="*/ 0 w 289"/>
                <a:gd name="T71" fmla="*/ 0 h 351"/>
                <a:gd name="T72" fmla="*/ 0 w 289"/>
                <a:gd name="T73" fmla="*/ 0 h 351"/>
                <a:gd name="T74" fmla="*/ 0 w 289"/>
                <a:gd name="T75" fmla="*/ 0 h 351"/>
                <a:gd name="T76" fmla="*/ 0 w 289"/>
                <a:gd name="T77" fmla="*/ 0 h 351"/>
                <a:gd name="T78" fmla="*/ 1 w 289"/>
                <a:gd name="T79" fmla="*/ 0 h 351"/>
                <a:gd name="T80" fmla="*/ 1 w 289"/>
                <a:gd name="T81" fmla="*/ 0 h 351"/>
                <a:gd name="T82" fmla="*/ 0 w 289"/>
                <a:gd name="T83" fmla="*/ 0 h 351"/>
                <a:gd name="T84" fmla="*/ 0 w 289"/>
                <a:gd name="T85" fmla="*/ 0 h 351"/>
                <a:gd name="T86" fmla="*/ 0 w 289"/>
                <a:gd name="T87" fmla="*/ 0 h 35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351"/>
                <a:gd name="T134" fmla="*/ 289 w 289"/>
                <a:gd name="T135" fmla="*/ 351 h 35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351">
                  <a:moveTo>
                    <a:pt x="112" y="46"/>
                  </a:moveTo>
                  <a:lnTo>
                    <a:pt x="90" y="65"/>
                  </a:lnTo>
                  <a:lnTo>
                    <a:pt x="68" y="84"/>
                  </a:lnTo>
                  <a:lnTo>
                    <a:pt x="48" y="106"/>
                  </a:lnTo>
                  <a:lnTo>
                    <a:pt x="30" y="130"/>
                  </a:lnTo>
                  <a:lnTo>
                    <a:pt x="15" y="155"/>
                  </a:lnTo>
                  <a:lnTo>
                    <a:pt x="5" y="181"/>
                  </a:lnTo>
                  <a:lnTo>
                    <a:pt x="0" y="210"/>
                  </a:lnTo>
                  <a:lnTo>
                    <a:pt x="1" y="240"/>
                  </a:lnTo>
                  <a:lnTo>
                    <a:pt x="3" y="248"/>
                  </a:lnTo>
                  <a:lnTo>
                    <a:pt x="5" y="256"/>
                  </a:lnTo>
                  <a:lnTo>
                    <a:pt x="8" y="262"/>
                  </a:lnTo>
                  <a:lnTo>
                    <a:pt x="12" y="270"/>
                  </a:lnTo>
                  <a:lnTo>
                    <a:pt x="17" y="276"/>
                  </a:lnTo>
                  <a:lnTo>
                    <a:pt x="24" y="283"/>
                  </a:lnTo>
                  <a:lnTo>
                    <a:pt x="29" y="288"/>
                  </a:lnTo>
                  <a:lnTo>
                    <a:pt x="36" y="292"/>
                  </a:lnTo>
                  <a:lnTo>
                    <a:pt x="50" y="301"/>
                  </a:lnTo>
                  <a:lnTo>
                    <a:pt x="64" y="308"/>
                  </a:lnTo>
                  <a:lnTo>
                    <a:pt x="77" y="315"/>
                  </a:lnTo>
                  <a:lnTo>
                    <a:pt x="92" y="320"/>
                  </a:lnTo>
                  <a:lnTo>
                    <a:pt x="107" y="326"/>
                  </a:lnTo>
                  <a:lnTo>
                    <a:pt x="121" y="330"/>
                  </a:lnTo>
                  <a:lnTo>
                    <a:pt x="136" y="334"/>
                  </a:lnTo>
                  <a:lnTo>
                    <a:pt x="151" y="337"/>
                  </a:lnTo>
                  <a:lnTo>
                    <a:pt x="167" y="341"/>
                  </a:lnTo>
                  <a:lnTo>
                    <a:pt x="181" y="343"/>
                  </a:lnTo>
                  <a:lnTo>
                    <a:pt x="197" y="345"/>
                  </a:lnTo>
                  <a:lnTo>
                    <a:pt x="213" y="347"/>
                  </a:lnTo>
                  <a:lnTo>
                    <a:pt x="228" y="348"/>
                  </a:lnTo>
                  <a:lnTo>
                    <a:pt x="243" y="349"/>
                  </a:lnTo>
                  <a:lnTo>
                    <a:pt x="259" y="350"/>
                  </a:lnTo>
                  <a:lnTo>
                    <a:pt x="274" y="351"/>
                  </a:lnTo>
                  <a:lnTo>
                    <a:pt x="279" y="351"/>
                  </a:lnTo>
                  <a:lnTo>
                    <a:pt x="283" y="349"/>
                  </a:lnTo>
                  <a:lnTo>
                    <a:pt x="286" y="345"/>
                  </a:lnTo>
                  <a:lnTo>
                    <a:pt x="289" y="341"/>
                  </a:lnTo>
                  <a:lnTo>
                    <a:pt x="289" y="335"/>
                  </a:lnTo>
                  <a:lnTo>
                    <a:pt x="286" y="331"/>
                  </a:lnTo>
                  <a:lnTo>
                    <a:pt x="282" y="328"/>
                  </a:lnTo>
                  <a:lnTo>
                    <a:pt x="277" y="326"/>
                  </a:lnTo>
                  <a:lnTo>
                    <a:pt x="263" y="322"/>
                  </a:lnTo>
                  <a:lnTo>
                    <a:pt x="250" y="320"/>
                  </a:lnTo>
                  <a:lnTo>
                    <a:pt x="236" y="317"/>
                  </a:lnTo>
                  <a:lnTo>
                    <a:pt x="221" y="315"/>
                  </a:lnTo>
                  <a:lnTo>
                    <a:pt x="208" y="313"/>
                  </a:lnTo>
                  <a:lnTo>
                    <a:pt x="194" y="311"/>
                  </a:lnTo>
                  <a:lnTo>
                    <a:pt x="179" y="308"/>
                  </a:lnTo>
                  <a:lnTo>
                    <a:pt x="166" y="305"/>
                  </a:lnTo>
                  <a:lnTo>
                    <a:pt x="152" y="303"/>
                  </a:lnTo>
                  <a:lnTo>
                    <a:pt x="138" y="300"/>
                  </a:lnTo>
                  <a:lnTo>
                    <a:pt x="125" y="296"/>
                  </a:lnTo>
                  <a:lnTo>
                    <a:pt x="111" y="292"/>
                  </a:lnTo>
                  <a:lnTo>
                    <a:pt x="98" y="287"/>
                  </a:lnTo>
                  <a:lnTo>
                    <a:pt x="85" y="282"/>
                  </a:lnTo>
                  <a:lnTo>
                    <a:pt x="72" y="276"/>
                  </a:lnTo>
                  <a:lnTo>
                    <a:pt x="59" y="269"/>
                  </a:lnTo>
                  <a:lnTo>
                    <a:pt x="49" y="261"/>
                  </a:lnTo>
                  <a:lnTo>
                    <a:pt x="41" y="252"/>
                  </a:lnTo>
                  <a:lnTo>
                    <a:pt x="34" y="241"/>
                  </a:lnTo>
                  <a:lnTo>
                    <a:pt x="31" y="228"/>
                  </a:lnTo>
                  <a:lnTo>
                    <a:pt x="30" y="215"/>
                  </a:lnTo>
                  <a:lnTo>
                    <a:pt x="31" y="201"/>
                  </a:lnTo>
                  <a:lnTo>
                    <a:pt x="34" y="186"/>
                  </a:lnTo>
                  <a:lnTo>
                    <a:pt x="38" y="174"/>
                  </a:lnTo>
                  <a:lnTo>
                    <a:pt x="46" y="158"/>
                  </a:lnTo>
                  <a:lnTo>
                    <a:pt x="54" y="142"/>
                  </a:lnTo>
                  <a:lnTo>
                    <a:pt x="64" y="128"/>
                  </a:lnTo>
                  <a:lnTo>
                    <a:pt x="74" y="115"/>
                  </a:lnTo>
                  <a:lnTo>
                    <a:pt x="85" y="102"/>
                  </a:lnTo>
                  <a:lnTo>
                    <a:pt x="96" y="89"/>
                  </a:lnTo>
                  <a:lnTo>
                    <a:pt x="110" y="77"/>
                  </a:lnTo>
                  <a:lnTo>
                    <a:pt x="124" y="64"/>
                  </a:lnTo>
                  <a:lnTo>
                    <a:pt x="137" y="53"/>
                  </a:lnTo>
                  <a:lnTo>
                    <a:pt x="155" y="43"/>
                  </a:lnTo>
                  <a:lnTo>
                    <a:pt x="175" y="35"/>
                  </a:lnTo>
                  <a:lnTo>
                    <a:pt x="195" y="26"/>
                  </a:lnTo>
                  <a:lnTo>
                    <a:pt x="213" y="19"/>
                  </a:lnTo>
                  <a:lnTo>
                    <a:pt x="228" y="12"/>
                  </a:lnTo>
                  <a:lnTo>
                    <a:pt x="237" y="6"/>
                  </a:lnTo>
                  <a:lnTo>
                    <a:pt x="240" y="2"/>
                  </a:lnTo>
                  <a:lnTo>
                    <a:pt x="230" y="0"/>
                  </a:lnTo>
                  <a:lnTo>
                    <a:pt x="215" y="1"/>
                  </a:lnTo>
                  <a:lnTo>
                    <a:pt x="198" y="4"/>
                  </a:lnTo>
                  <a:lnTo>
                    <a:pt x="180" y="9"/>
                  </a:lnTo>
                  <a:lnTo>
                    <a:pt x="161" y="17"/>
                  </a:lnTo>
                  <a:lnTo>
                    <a:pt x="144" y="25"/>
                  </a:lnTo>
                  <a:lnTo>
                    <a:pt x="127" y="35"/>
                  </a:lnTo>
                  <a:lnTo>
                    <a:pt x="112" y="4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9" name="Freeform 887"/>
            <p:cNvSpPr>
              <a:spLocks/>
            </p:cNvSpPr>
            <p:nvPr/>
          </p:nvSpPr>
          <p:spPr bwMode="auto">
            <a:xfrm>
              <a:off x="4545" y="3346"/>
              <a:ext cx="32" cy="34"/>
            </a:xfrm>
            <a:custGeom>
              <a:avLst/>
              <a:gdLst>
                <a:gd name="T0" fmla="*/ 0 w 254"/>
                <a:gd name="T1" fmla="*/ 0 h 234"/>
                <a:gd name="T2" fmla="*/ 1 w 254"/>
                <a:gd name="T3" fmla="*/ 0 h 234"/>
                <a:gd name="T4" fmla="*/ 1 w 254"/>
                <a:gd name="T5" fmla="*/ 0 h 234"/>
                <a:gd name="T6" fmla="*/ 1 w 254"/>
                <a:gd name="T7" fmla="*/ 0 h 234"/>
                <a:gd name="T8" fmla="*/ 1 w 254"/>
                <a:gd name="T9" fmla="*/ 0 h 234"/>
                <a:gd name="T10" fmla="*/ 1 w 254"/>
                <a:gd name="T11" fmla="*/ 0 h 234"/>
                <a:gd name="T12" fmla="*/ 1 w 254"/>
                <a:gd name="T13" fmla="*/ 0 h 234"/>
                <a:gd name="T14" fmla="*/ 1 w 254"/>
                <a:gd name="T15" fmla="*/ 1 h 234"/>
                <a:gd name="T16" fmla="*/ 0 w 254"/>
                <a:gd name="T17" fmla="*/ 1 h 234"/>
                <a:gd name="T18" fmla="*/ 0 w 254"/>
                <a:gd name="T19" fmla="*/ 1 h 234"/>
                <a:gd name="T20" fmla="*/ 0 w 254"/>
                <a:gd name="T21" fmla="*/ 1 h 234"/>
                <a:gd name="T22" fmla="*/ 0 w 254"/>
                <a:gd name="T23" fmla="*/ 1 h 234"/>
                <a:gd name="T24" fmla="*/ 0 w 254"/>
                <a:gd name="T25" fmla="*/ 1 h 234"/>
                <a:gd name="T26" fmla="*/ 0 w 254"/>
                <a:gd name="T27" fmla="*/ 1 h 234"/>
                <a:gd name="T28" fmla="*/ 0 w 254"/>
                <a:gd name="T29" fmla="*/ 1 h 234"/>
                <a:gd name="T30" fmla="*/ 0 w 254"/>
                <a:gd name="T31" fmla="*/ 1 h 234"/>
                <a:gd name="T32" fmla="*/ 0 w 254"/>
                <a:gd name="T33" fmla="*/ 1 h 234"/>
                <a:gd name="T34" fmla="*/ 0 w 254"/>
                <a:gd name="T35" fmla="*/ 1 h 234"/>
                <a:gd name="T36" fmla="*/ 0 w 254"/>
                <a:gd name="T37" fmla="*/ 1 h 234"/>
                <a:gd name="T38" fmla="*/ 0 w 254"/>
                <a:gd name="T39" fmla="*/ 1 h 234"/>
                <a:gd name="T40" fmla="*/ 0 w 254"/>
                <a:gd name="T41" fmla="*/ 1 h 234"/>
                <a:gd name="T42" fmla="*/ 0 w 254"/>
                <a:gd name="T43" fmla="*/ 1 h 234"/>
                <a:gd name="T44" fmla="*/ 1 w 254"/>
                <a:gd name="T45" fmla="*/ 1 h 234"/>
                <a:gd name="T46" fmla="*/ 1 w 254"/>
                <a:gd name="T47" fmla="*/ 1 h 234"/>
                <a:gd name="T48" fmla="*/ 1 w 254"/>
                <a:gd name="T49" fmla="*/ 0 h 234"/>
                <a:gd name="T50" fmla="*/ 1 w 254"/>
                <a:gd name="T51" fmla="*/ 0 h 234"/>
                <a:gd name="T52" fmla="*/ 1 w 254"/>
                <a:gd name="T53" fmla="*/ 0 h 234"/>
                <a:gd name="T54" fmla="*/ 1 w 254"/>
                <a:gd name="T55" fmla="*/ 0 h 234"/>
                <a:gd name="T56" fmla="*/ 1 w 254"/>
                <a:gd name="T57" fmla="*/ 0 h 234"/>
                <a:gd name="T58" fmla="*/ 0 w 254"/>
                <a:gd name="T59" fmla="*/ 0 h 234"/>
                <a:gd name="T60" fmla="*/ 0 w 254"/>
                <a:gd name="T61" fmla="*/ 0 h 234"/>
                <a:gd name="T62" fmla="*/ 0 w 254"/>
                <a:gd name="T63" fmla="*/ 0 h 234"/>
                <a:gd name="T64" fmla="*/ 0 w 254"/>
                <a:gd name="T65" fmla="*/ 0 h 234"/>
                <a:gd name="T66" fmla="*/ 0 w 254"/>
                <a:gd name="T67" fmla="*/ 0 h 234"/>
                <a:gd name="T68" fmla="*/ 0 w 254"/>
                <a:gd name="T69" fmla="*/ 0 h 234"/>
                <a:gd name="T70" fmla="*/ 0 w 254"/>
                <a:gd name="T71" fmla="*/ 0 h 234"/>
                <a:gd name="T72" fmla="*/ 0 w 254"/>
                <a:gd name="T73" fmla="*/ 0 h 234"/>
                <a:gd name="T74" fmla="*/ 0 w 254"/>
                <a:gd name="T75" fmla="*/ 0 h 234"/>
                <a:gd name="T76" fmla="*/ 0 w 254"/>
                <a:gd name="T77" fmla="*/ 0 h 234"/>
                <a:gd name="T78" fmla="*/ 0 w 254"/>
                <a:gd name="T79" fmla="*/ 0 h 234"/>
                <a:gd name="T80" fmla="*/ 0 w 254"/>
                <a:gd name="T81" fmla="*/ 0 h 234"/>
                <a:gd name="T82" fmla="*/ 0 w 254"/>
                <a:gd name="T83" fmla="*/ 0 h 234"/>
                <a:gd name="T84" fmla="*/ 0 w 254"/>
                <a:gd name="T85" fmla="*/ 0 h 234"/>
                <a:gd name="T86" fmla="*/ 0 w 254"/>
                <a:gd name="T87" fmla="*/ 0 h 234"/>
                <a:gd name="T88" fmla="*/ 0 w 254"/>
                <a:gd name="T89" fmla="*/ 0 h 234"/>
                <a:gd name="T90" fmla="*/ 0 w 254"/>
                <a:gd name="T91" fmla="*/ 0 h 234"/>
                <a:gd name="T92" fmla="*/ 0 w 254"/>
                <a:gd name="T93" fmla="*/ 0 h 234"/>
                <a:gd name="T94" fmla="*/ 0 w 254"/>
                <a:gd name="T95" fmla="*/ 0 h 234"/>
                <a:gd name="T96" fmla="*/ 0 w 254"/>
                <a:gd name="T97" fmla="*/ 0 h 234"/>
                <a:gd name="T98" fmla="*/ 0 w 254"/>
                <a:gd name="T99" fmla="*/ 0 h 234"/>
                <a:gd name="T100" fmla="*/ 0 w 254"/>
                <a:gd name="T101" fmla="*/ 0 h 234"/>
                <a:gd name="T102" fmla="*/ 0 w 254"/>
                <a:gd name="T103" fmla="*/ 0 h 234"/>
                <a:gd name="T104" fmla="*/ 0 w 254"/>
                <a:gd name="T105" fmla="*/ 0 h 234"/>
                <a:gd name="T106" fmla="*/ 0 w 254"/>
                <a:gd name="T107" fmla="*/ 0 h 234"/>
                <a:gd name="T108" fmla="*/ 0 w 254"/>
                <a:gd name="T109" fmla="*/ 0 h 234"/>
                <a:gd name="T110" fmla="*/ 0 w 254"/>
                <a:gd name="T111" fmla="*/ 0 h 234"/>
                <a:gd name="T112" fmla="*/ 0 w 254"/>
                <a:gd name="T113" fmla="*/ 0 h 234"/>
                <a:gd name="T114" fmla="*/ 0 w 254"/>
                <a:gd name="T115" fmla="*/ 0 h 234"/>
                <a:gd name="T116" fmla="*/ 0 w 254"/>
                <a:gd name="T117" fmla="*/ 0 h 234"/>
                <a:gd name="T118" fmla="*/ 0 w 254"/>
                <a:gd name="T119" fmla="*/ 0 h 234"/>
                <a:gd name="T120" fmla="*/ 0 w 254"/>
                <a:gd name="T121" fmla="*/ 0 h 2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4"/>
                <a:gd name="T184" fmla="*/ 0 h 234"/>
                <a:gd name="T185" fmla="*/ 254 w 254"/>
                <a:gd name="T186" fmla="*/ 234 h 23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4" h="234">
                  <a:moveTo>
                    <a:pt x="210" y="71"/>
                  </a:moveTo>
                  <a:lnTo>
                    <a:pt x="222" y="84"/>
                  </a:lnTo>
                  <a:lnTo>
                    <a:pt x="229" y="99"/>
                  </a:lnTo>
                  <a:lnTo>
                    <a:pt x="232" y="115"/>
                  </a:lnTo>
                  <a:lnTo>
                    <a:pt x="232" y="132"/>
                  </a:lnTo>
                  <a:lnTo>
                    <a:pt x="230" y="146"/>
                  </a:lnTo>
                  <a:lnTo>
                    <a:pt x="226" y="158"/>
                  </a:lnTo>
                  <a:lnTo>
                    <a:pt x="219" y="170"/>
                  </a:lnTo>
                  <a:lnTo>
                    <a:pt x="211" y="179"/>
                  </a:lnTo>
                  <a:lnTo>
                    <a:pt x="202" y="190"/>
                  </a:lnTo>
                  <a:lnTo>
                    <a:pt x="193" y="199"/>
                  </a:lnTo>
                  <a:lnTo>
                    <a:pt x="183" y="208"/>
                  </a:lnTo>
                  <a:lnTo>
                    <a:pt x="174" y="218"/>
                  </a:lnTo>
                  <a:lnTo>
                    <a:pt x="172" y="221"/>
                  </a:lnTo>
                  <a:lnTo>
                    <a:pt x="172" y="224"/>
                  </a:lnTo>
                  <a:lnTo>
                    <a:pt x="172" y="227"/>
                  </a:lnTo>
                  <a:lnTo>
                    <a:pt x="174" y="231"/>
                  </a:lnTo>
                  <a:lnTo>
                    <a:pt x="177" y="233"/>
                  </a:lnTo>
                  <a:lnTo>
                    <a:pt x="181" y="234"/>
                  </a:lnTo>
                  <a:lnTo>
                    <a:pt x="184" y="233"/>
                  </a:lnTo>
                  <a:lnTo>
                    <a:pt x="187" y="231"/>
                  </a:lnTo>
                  <a:lnTo>
                    <a:pt x="208" y="217"/>
                  </a:lnTo>
                  <a:lnTo>
                    <a:pt x="226" y="199"/>
                  </a:lnTo>
                  <a:lnTo>
                    <a:pt x="240" y="178"/>
                  </a:lnTo>
                  <a:lnTo>
                    <a:pt x="249" y="155"/>
                  </a:lnTo>
                  <a:lnTo>
                    <a:pt x="254" y="131"/>
                  </a:lnTo>
                  <a:lnTo>
                    <a:pt x="251" y="107"/>
                  </a:lnTo>
                  <a:lnTo>
                    <a:pt x="243" y="84"/>
                  </a:lnTo>
                  <a:lnTo>
                    <a:pt x="226" y="64"/>
                  </a:lnTo>
                  <a:lnTo>
                    <a:pt x="214" y="53"/>
                  </a:lnTo>
                  <a:lnTo>
                    <a:pt x="199" y="45"/>
                  </a:lnTo>
                  <a:lnTo>
                    <a:pt x="183" y="36"/>
                  </a:lnTo>
                  <a:lnTo>
                    <a:pt x="165" y="29"/>
                  </a:lnTo>
                  <a:lnTo>
                    <a:pt x="147" y="21"/>
                  </a:lnTo>
                  <a:lnTo>
                    <a:pt x="129" y="16"/>
                  </a:lnTo>
                  <a:lnTo>
                    <a:pt x="111" y="12"/>
                  </a:lnTo>
                  <a:lnTo>
                    <a:pt x="93" y="7"/>
                  </a:lnTo>
                  <a:lnTo>
                    <a:pt x="75" y="4"/>
                  </a:lnTo>
                  <a:lnTo>
                    <a:pt x="59" y="2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11" y="6"/>
                  </a:lnTo>
                  <a:lnTo>
                    <a:pt x="21" y="7"/>
                  </a:lnTo>
                  <a:lnTo>
                    <a:pt x="34" y="9"/>
                  </a:lnTo>
                  <a:lnTo>
                    <a:pt x="46" y="12"/>
                  </a:lnTo>
                  <a:lnTo>
                    <a:pt x="59" y="15"/>
                  </a:lnTo>
                  <a:lnTo>
                    <a:pt x="74" y="17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116" y="28"/>
                  </a:lnTo>
                  <a:lnTo>
                    <a:pt x="131" y="32"/>
                  </a:lnTo>
                  <a:lnTo>
                    <a:pt x="145" y="36"/>
                  </a:lnTo>
                  <a:lnTo>
                    <a:pt x="159" y="42"/>
                  </a:lnTo>
                  <a:lnTo>
                    <a:pt x="173" y="48"/>
                  </a:lnTo>
                  <a:lnTo>
                    <a:pt x="186" y="55"/>
                  </a:lnTo>
                  <a:lnTo>
                    <a:pt x="199" y="63"/>
                  </a:lnTo>
                  <a:lnTo>
                    <a:pt x="210" y="71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0" name="Freeform 888"/>
            <p:cNvSpPr>
              <a:spLocks/>
            </p:cNvSpPr>
            <p:nvPr/>
          </p:nvSpPr>
          <p:spPr bwMode="auto">
            <a:xfrm>
              <a:off x="4481" y="3362"/>
              <a:ext cx="13" cy="31"/>
            </a:xfrm>
            <a:custGeom>
              <a:avLst/>
              <a:gdLst>
                <a:gd name="T0" fmla="*/ 0 w 103"/>
                <a:gd name="T1" fmla="*/ 0 h 221"/>
                <a:gd name="T2" fmla="*/ 0 w 103"/>
                <a:gd name="T3" fmla="*/ 0 h 221"/>
                <a:gd name="T4" fmla="*/ 0 w 103"/>
                <a:gd name="T5" fmla="*/ 0 h 221"/>
                <a:gd name="T6" fmla="*/ 0 w 103"/>
                <a:gd name="T7" fmla="*/ 0 h 221"/>
                <a:gd name="T8" fmla="*/ 0 w 103"/>
                <a:gd name="T9" fmla="*/ 1 h 221"/>
                <a:gd name="T10" fmla="*/ 0 w 103"/>
                <a:gd name="T11" fmla="*/ 1 h 221"/>
                <a:gd name="T12" fmla="*/ 0 w 103"/>
                <a:gd name="T13" fmla="*/ 1 h 221"/>
                <a:gd name="T14" fmla="*/ 0 w 103"/>
                <a:gd name="T15" fmla="*/ 1 h 221"/>
                <a:gd name="T16" fmla="*/ 0 w 103"/>
                <a:gd name="T17" fmla="*/ 1 h 221"/>
                <a:gd name="T18" fmla="*/ 0 w 103"/>
                <a:gd name="T19" fmla="*/ 1 h 221"/>
                <a:gd name="T20" fmla="*/ 0 w 103"/>
                <a:gd name="T21" fmla="*/ 1 h 221"/>
                <a:gd name="T22" fmla="*/ 0 w 103"/>
                <a:gd name="T23" fmla="*/ 1 h 221"/>
                <a:gd name="T24" fmla="*/ 0 w 103"/>
                <a:gd name="T25" fmla="*/ 1 h 221"/>
                <a:gd name="T26" fmla="*/ 0 w 103"/>
                <a:gd name="T27" fmla="*/ 1 h 221"/>
                <a:gd name="T28" fmla="*/ 0 w 103"/>
                <a:gd name="T29" fmla="*/ 1 h 221"/>
                <a:gd name="T30" fmla="*/ 0 w 103"/>
                <a:gd name="T31" fmla="*/ 1 h 221"/>
                <a:gd name="T32" fmla="*/ 0 w 103"/>
                <a:gd name="T33" fmla="*/ 1 h 221"/>
                <a:gd name="T34" fmla="*/ 0 w 103"/>
                <a:gd name="T35" fmla="*/ 1 h 221"/>
                <a:gd name="T36" fmla="*/ 0 w 103"/>
                <a:gd name="T37" fmla="*/ 1 h 221"/>
                <a:gd name="T38" fmla="*/ 0 w 103"/>
                <a:gd name="T39" fmla="*/ 0 h 221"/>
                <a:gd name="T40" fmla="*/ 0 w 103"/>
                <a:gd name="T41" fmla="*/ 0 h 221"/>
                <a:gd name="T42" fmla="*/ 0 w 103"/>
                <a:gd name="T43" fmla="*/ 0 h 221"/>
                <a:gd name="T44" fmla="*/ 0 w 103"/>
                <a:gd name="T45" fmla="*/ 0 h 221"/>
                <a:gd name="T46" fmla="*/ 0 w 103"/>
                <a:gd name="T47" fmla="*/ 0 h 221"/>
                <a:gd name="T48" fmla="*/ 0 w 103"/>
                <a:gd name="T49" fmla="*/ 0 h 221"/>
                <a:gd name="T50" fmla="*/ 0 w 103"/>
                <a:gd name="T51" fmla="*/ 0 h 221"/>
                <a:gd name="T52" fmla="*/ 0 w 103"/>
                <a:gd name="T53" fmla="*/ 0 h 221"/>
                <a:gd name="T54" fmla="*/ 0 w 103"/>
                <a:gd name="T55" fmla="*/ 0 h 221"/>
                <a:gd name="T56" fmla="*/ 0 w 103"/>
                <a:gd name="T57" fmla="*/ 0 h 221"/>
                <a:gd name="T58" fmla="*/ 0 w 103"/>
                <a:gd name="T59" fmla="*/ 0 h 221"/>
                <a:gd name="T60" fmla="*/ 0 w 103"/>
                <a:gd name="T61" fmla="*/ 0 h 221"/>
                <a:gd name="T62" fmla="*/ 0 w 103"/>
                <a:gd name="T63" fmla="*/ 0 h 221"/>
                <a:gd name="T64" fmla="*/ 0 w 103"/>
                <a:gd name="T65" fmla="*/ 0 h 221"/>
                <a:gd name="T66" fmla="*/ 0 w 103"/>
                <a:gd name="T67" fmla="*/ 0 h 221"/>
                <a:gd name="T68" fmla="*/ 0 w 103"/>
                <a:gd name="T69" fmla="*/ 0 h 221"/>
                <a:gd name="T70" fmla="*/ 0 w 103"/>
                <a:gd name="T71" fmla="*/ 0 h 221"/>
                <a:gd name="T72" fmla="*/ 0 w 103"/>
                <a:gd name="T73" fmla="*/ 0 h 221"/>
                <a:gd name="T74" fmla="*/ 0 w 103"/>
                <a:gd name="T75" fmla="*/ 0 h 221"/>
                <a:gd name="T76" fmla="*/ 0 w 103"/>
                <a:gd name="T77" fmla="*/ 0 h 221"/>
                <a:gd name="T78" fmla="*/ 0 w 103"/>
                <a:gd name="T79" fmla="*/ 0 h 221"/>
                <a:gd name="T80" fmla="*/ 0 w 103"/>
                <a:gd name="T81" fmla="*/ 0 h 2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"/>
                <a:gd name="T124" fmla="*/ 0 h 221"/>
                <a:gd name="T125" fmla="*/ 103 w 103"/>
                <a:gd name="T126" fmla="*/ 221 h 2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" h="221">
                  <a:moveTo>
                    <a:pt x="0" y="121"/>
                  </a:moveTo>
                  <a:lnTo>
                    <a:pt x="0" y="139"/>
                  </a:lnTo>
                  <a:lnTo>
                    <a:pt x="4" y="156"/>
                  </a:lnTo>
                  <a:lnTo>
                    <a:pt x="12" y="172"/>
                  </a:lnTo>
                  <a:lnTo>
                    <a:pt x="22" y="186"/>
                  </a:lnTo>
                  <a:lnTo>
                    <a:pt x="35" y="197"/>
                  </a:lnTo>
                  <a:lnTo>
                    <a:pt x="50" y="208"/>
                  </a:lnTo>
                  <a:lnTo>
                    <a:pt x="66" y="216"/>
                  </a:lnTo>
                  <a:lnTo>
                    <a:pt x="83" y="220"/>
                  </a:lnTo>
                  <a:lnTo>
                    <a:pt x="89" y="221"/>
                  </a:lnTo>
                  <a:lnTo>
                    <a:pt x="94" y="219"/>
                  </a:lnTo>
                  <a:lnTo>
                    <a:pt x="98" y="216"/>
                  </a:lnTo>
                  <a:lnTo>
                    <a:pt x="100" y="211"/>
                  </a:lnTo>
                  <a:lnTo>
                    <a:pt x="100" y="206"/>
                  </a:lnTo>
                  <a:lnTo>
                    <a:pt x="99" y="201"/>
                  </a:lnTo>
                  <a:lnTo>
                    <a:pt x="96" y="196"/>
                  </a:lnTo>
                  <a:lnTo>
                    <a:pt x="91" y="194"/>
                  </a:lnTo>
                  <a:lnTo>
                    <a:pt x="74" y="188"/>
                  </a:lnTo>
                  <a:lnTo>
                    <a:pt x="58" y="179"/>
                  </a:lnTo>
                  <a:lnTo>
                    <a:pt x="45" y="168"/>
                  </a:lnTo>
                  <a:lnTo>
                    <a:pt x="36" y="155"/>
                  </a:lnTo>
                  <a:lnTo>
                    <a:pt x="30" y="139"/>
                  </a:lnTo>
                  <a:lnTo>
                    <a:pt x="27" y="122"/>
                  </a:lnTo>
                  <a:lnTo>
                    <a:pt x="27" y="103"/>
                  </a:lnTo>
                  <a:lnTo>
                    <a:pt x="32" y="84"/>
                  </a:lnTo>
                  <a:lnTo>
                    <a:pt x="38" y="70"/>
                  </a:lnTo>
                  <a:lnTo>
                    <a:pt x="46" y="57"/>
                  </a:lnTo>
                  <a:lnTo>
                    <a:pt x="56" y="46"/>
                  </a:lnTo>
                  <a:lnTo>
                    <a:pt x="66" y="35"/>
                  </a:lnTo>
                  <a:lnTo>
                    <a:pt x="76" y="25"/>
                  </a:lnTo>
                  <a:lnTo>
                    <a:pt x="86" y="17"/>
                  </a:lnTo>
                  <a:lnTo>
                    <a:pt x="96" y="8"/>
                  </a:lnTo>
                  <a:lnTo>
                    <a:pt x="103" y="1"/>
                  </a:lnTo>
                  <a:lnTo>
                    <a:pt x="96" y="0"/>
                  </a:lnTo>
                  <a:lnTo>
                    <a:pt x="84" y="5"/>
                  </a:lnTo>
                  <a:lnTo>
                    <a:pt x="69" y="17"/>
                  </a:lnTo>
                  <a:lnTo>
                    <a:pt x="51" y="33"/>
                  </a:lnTo>
                  <a:lnTo>
                    <a:pt x="34" y="53"/>
                  </a:lnTo>
                  <a:lnTo>
                    <a:pt x="18" y="75"/>
                  </a:lnTo>
                  <a:lnTo>
                    <a:pt x="7" y="98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1" name="Freeform 889"/>
            <p:cNvSpPr>
              <a:spLocks/>
            </p:cNvSpPr>
            <p:nvPr/>
          </p:nvSpPr>
          <p:spPr bwMode="auto">
            <a:xfrm>
              <a:off x="4571" y="3344"/>
              <a:ext cx="28" cy="41"/>
            </a:xfrm>
            <a:custGeom>
              <a:avLst/>
              <a:gdLst>
                <a:gd name="T0" fmla="*/ 0 w 221"/>
                <a:gd name="T1" fmla="*/ 0 h 288"/>
                <a:gd name="T2" fmla="*/ 0 w 221"/>
                <a:gd name="T3" fmla="*/ 0 h 288"/>
                <a:gd name="T4" fmla="*/ 0 w 221"/>
                <a:gd name="T5" fmla="*/ 0 h 288"/>
                <a:gd name="T6" fmla="*/ 0 w 221"/>
                <a:gd name="T7" fmla="*/ 1 h 288"/>
                <a:gd name="T8" fmla="*/ 0 w 221"/>
                <a:gd name="T9" fmla="*/ 1 h 288"/>
                <a:gd name="T10" fmla="*/ 0 w 221"/>
                <a:gd name="T11" fmla="*/ 1 h 288"/>
                <a:gd name="T12" fmla="*/ 0 w 221"/>
                <a:gd name="T13" fmla="*/ 1 h 288"/>
                <a:gd name="T14" fmla="*/ 0 w 221"/>
                <a:gd name="T15" fmla="*/ 1 h 288"/>
                <a:gd name="T16" fmla="*/ 0 w 221"/>
                <a:gd name="T17" fmla="*/ 1 h 288"/>
                <a:gd name="T18" fmla="*/ 0 w 221"/>
                <a:gd name="T19" fmla="*/ 1 h 288"/>
                <a:gd name="T20" fmla="*/ 0 w 221"/>
                <a:gd name="T21" fmla="*/ 1 h 288"/>
                <a:gd name="T22" fmla="*/ 0 w 221"/>
                <a:gd name="T23" fmla="*/ 1 h 288"/>
                <a:gd name="T24" fmla="*/ 0 w 221"/>
                <a:gd name="T25" fmla="*/ 1 h 288"/>
                <a:gd name="T26" fmla="*/ 0 w 221"/>
                <a:gd name="T27" fmla="*/ 1 h 288"/>
                <a:gd name="T28" fmla="*/ 0 w 221"/>
                <a:gd name="T29" fmla="*/ 1 h 288"/>
                <a:gd name="T30" fmla="*/ 0 w 221"/>
                <a:gd name="T31" fmla="*/ 1 h 288"/>
                <a:gd name="T32" fmla="*/ 0 w 221"/>
                <a:gd name="T33" fmla="*/ 1 h 288"/>
                <a:gd name="T34" fmla="*/ 0 w 221"/>
                <a:gd name="T35" fmla="*/ 1 h 288"/>
                <a:gd name="T36" fmla="*/ 1 w 221"/>
                <a:gd name="T37" fmla="*/ 1 h 288"/>
                <a:gd name="T38" fmla="*/ 1 w 221"/>
                <a:gd name="T39" fmla="*/ 0 h 288"/>
                <a:gd name="T40" fmla="*/ 0 w 221"/>
                <a:gd name="T41" fmla="*/ 0 h 288"/>
                <a:gd name="T42" fmla="*/ 0 w 221"/>
                <a:gd name="T43" fmla="*/ 0 h 288"/>
                <a:gd name="T44" fmla="*/ 0 w 221"/>
                <a:gd name="T45" fmla="*/ 0 h 288"/>
                <a:gd name="T46" fmla="*/ 0 w 221"/>
                <a:gd name="T47" fmla="*/ 0 h 288"/>
                <a:gd name="T48" fmla="*/ 0 w 221"/>
                <a:gd name="T49" fmla="*/ 0 h 288"/>
                <a:gd name="T50" fmla="*/ 0 w 221"/>
                <a:gd name="T51" fmla="*/ 0 h 288"/>
                <a:gd name="T52" fmla="*/ 0 w 221"/>
                <a:gd name="T53" fmla="*/ 0 h 288"/>
                <a:gd name="T54" fmla="*/ 0 w 221"/>
                <a:gd name="T55" fmla="*/ 0 h 288"/>
                <a:gd name="T56" fmla="*/ 0 w 221"/>
                <a:gd name="T57" fmla="*/ 0 h 288"/>
                <a:gd name="T58" fmla="*/ 0 w 221"/>
                <a:gd name="T59" fmla="*/ 0 h 288"/>
                <a:gd name="T60" fmla="*/ 0 w 221"/>
                <a:gd name="T61" fmla="*/ 0 h 288"/>
                <a:gd name="T62" fmla="*/ 0 w 221"/>
                <a:gd name="T63" fmla="*/ 0 h 288"/>
                <a:gd name="T64" fmla="*/ 0 w 221"/>
                <a:gd name="T65" fmla="*/ 0 h 288"/>
                <a:gd name="T66" fmla="*/ 0 w 221"/>
                <a:gd name="T67" fmla="*/ 0 h 288"/>
                <a:gd name="T68" fmla="*/ 0 w 221"/>
                <a:gd name="T69" fmla="*/ 0 h 288"/>
                <a:gd name="T70" fmla="*/ 0 w 221"/>
                <a:gd name="T71" fmla="*/ 0 h 288"/>
                <a:gd name="T72" fmla="*/ 0 w 221"/>
                <a:gd name="T73" fmla="*/ 0 h 288"/>
                <a:gd name="T74" fmla="*/ 0 w 221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1"/>
                <a:gd name="T115" fmla="*/ 0 h 288"/>
                <a:gd name="T116" fmla="*/ 221 w 221"/>
                <a:gd name="T117" fmla="*/ 288 h 2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1" h="288">
                  <a:moveTo>
                    <a:pt x="179" y="108"/>
                  </a:moveTo>
                  <a:lnTo>
                    <a:pt x="186" y="115"/>
                  </a:lnTo>
                  <a:lnTo>
                    <a:pt x="193" y="124"/>
                  </a:lnTo>
                  <a:lnTo>
                    <a:pt x="197" y="133"/>
                  </a:lnTo>
                  <a:lnTo>
                    <a:pt x="201" y="143"/>
                  </a:lnTo>
                  <a:lnTo>
                    <a:pt x="202" y="153"/>
                  </a:lnTo>
                  <a:lnTo>
                    <a:pt x="202" y="163"/>
                  </a:lnTo>
                  <a:lnTo>
                    <a:pt x="199" y="174"/>
                  </a:lnTo>
                  <a:lnTo>
                    <a:pt x="195" y="184"/>
                  </a:lnTo>
                  <a:lnTo>
                    <a:pt x="187" y="194"/>
                  </a:lnTo>
                  <a:lnTo>
                    <a:pt x="179" y="204"/>
                  </a:lnTo>
                  <a:lnTo>
                    <a:pt x="170" y="212"/>
                  </a:lnTo>
                  <a:lnTo>
                    <a:pt x="159" y="221"/>
                  </a:lnTo>
                  <a:lnTo>
                    <a:pt x="150" y="229"/>
                  </a:lnTo>
                  <a:lnTo>
                    <a:pt x="139" y="237"/>
                  </a:lnTo>
                  <a:lnTo>
                    <a:pt x="129" y="246"/>
                  </a:lnTo>
                  <a:lnTo>
                    <a:pt x="119" y="255"/>
                  </a:lnTo>
                  <a:lnTo>
                    <a:pt x="116" y="258"/>
                  </a:lnTo>
                  <a:lnTo>
                    <a:pt x="114" y="263"/>
                  </a:lnTo>
                  <a:lnTo>
                    <a:pt x="112" y="267"/>
                  </a:lnTo>
                  <a:lnTo>
                    <a:pt x="110" y="271"/>
                  </a:lnTo>
                  <a:lnTo>
                    <a:pt x="109" y="276"/>
                  </a:lnTo>
                  <a:lnTo>
                    <a:pt x="109" y="280"/>
                  </a:lnTo>
                  <a:lnTo>
                    <a:pt x="110" y="284"/>
                  </a:lnTo>
                  <a:lnTo>
                    <a:pt x="113" y="287"/>
                  </a:lnTo>
                  <a:lnTo>
                    <a:pt x="117" y="288"/>
                  </a:lnTo>
                  <a:lnTo>
                    <a:pt x="121" y="288"/>
                  </a:lnTo>
                  <a:lnTo>
                    <a:pt x="125" y="287"/>
                  </a:lnTo>
                  <a:lnTo>
                    <a:pt x="129" y="284"/>
                  </a:lnTo>
                  <a:lnTo>
                    <a:pt x="139" y="272"/>
                  </a:lnTo>
                  <a:lnTo>
                    <a:pt x="151" y="261"/>
                  </a:lnTo>
                  <a:lnTo>
                    <a:pt x="162" y="250"/>
                  </a:lnTo>
                  <a:lnTo>
                    <a:pt x="175" y="239"/>
                  </a:lnTo>
                  <a:lnTo>
                    <a:pt x="186" y="229"/>
                  </a:lnTo>
                  <a:lnTo>
                    <a:pt x="197" y="217"/>
                  </a:lnTo>
                  <a:lnTo>
                    <a:pt x="207" y="204"/>
                  </a:lnTo>
                  <a:lnTo>
                    <a:pt x="215" y="190"/>
                  </a:lnTo>
                  <a:lnTo>
                    <a:pt x="220" y="174"/>
                  </a:lnTo>
                  <a:lnTo>
                    <a:pt x="221" y="158"/>
                  </a:lnTo>
                  <a:lnTo>
                    <a:pt x="218" y="142"/>
                  </a:lnTo>
                  <a:lnTo>
                    <a:pt x="213" y="127"/>
                  </a:lnTo>
                  <a:lnTo>
                    <a:pt x="204" y="112"/>
                  </a:lnTo>
                  <a:lnTo>
                    <a:pt x="194" y="99"/>
                  </a:lnTo>
                  <a:lnTo>
                    <a:pt x="181" y="87"/>
                  </a:lnTo>
                  <a:lnTo>
                    <a:pt x="169" y="77"/>
                  </a:lnTo>
                  <a:lnTo>
                    <a:pt x="159" y="69"/>
                  </a:lnTo>
                  <a:lnTo>
                    <a:pt x="149" y="63"/>
                  </a:lnTo>
                  <a:lnTo>
                    <a:pt x="137" y="55"/>
                  </a:lnTo>
                  <a:lnTo>
                    <a:pt x="125" y="48"/>
                  </a:lnTo>
                  <a:lnTo>
                    <a:pt x="114" y="40"/>
                  </a:lnTo>
                  <a:lnTo>
                    <a:pt x="101" y="33"/>
                  </a:lnTo>
                  <a:lnTo>
                    <a:pt x="89" y="27"/>
                  </a:lnTo>
                  <a:lnTo>
                    <a:pt x="77" y="20"/>
                  </a:lnTo>
                  <a:lnTo>
                    <a:pt x="66" y="15"/>
                  </a:lnTo>
                  <a:lnTo>
                    <a:pt x="54" y="9"/>
                  </a:lnTo>
                  <a:lnTo>
                    <a:pt x="42" y="6"/>
                  </a:lnTo>
                  <a:lnTo>
                    <a:pt x="32" y="3"/>
                  </a:lnTo>
                  <a:lnTo>
                    <a:pt x="22" y="1"/>
                  </a:lnTo>
                  <a:lnTo>
                    <a:pt x="14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5"/>
                  </a:lnTo>
                  <a:lnTo>
                    <a:pt x="16" y="8"/>
                  </a:lnTo>
                  <a:lnTo>
                    <a:pt x="26" y="13"/>
                  </a:lnTo>
                  <a:lnTo>
                    <a:pt x="35" y="17"/>
                  </a:lnTo>
                  <a:lnTo>
                    <a:pt x="47" y="22"/>
                  </a:lnTo>
                  <a:lnTo>
                    <a:pt x="58" y="28"/>
                  </a:lnTo>
                  <a:lnTo>
                    <a:pt x="71" y="34"/>
                  </a:lnTo>
                  <a:lnTo>
                    <a:pt x="83" y="40"/>
                  </a:lnTo>
                  <a:lnTo>
                    <a:pt x="96" y="48"/>
                  </a:lnTo>
                  <a:lnTo>
                    <a:pt x="109" y="55"/>
                  </a:lnTo>
                  <a:lnTo>
                    <a:pt x="121" y="64"/>
                  </a:lnTo>
                  <a:lnTo>
                    <a:pt x="134" y="72"/>
                  </a:lnTo>
                  <a:lnTo>
                    <a:pt x="146" y="81"/>
                  </a:lnTo>
                  <a:lnTo>
                    <a:pt x="158" y="90"/>
                  </a:lnTo>
                  <a:lnTo>
                    <a:pt x="169" y="98"/>
                  </a:lnTo>
                  <a:lnTo>
                    <a:pt x="179" y="10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2" name="Freeform 890"/>
            <p:cNvSpPr>
              <a:spLocks/>
            </p:cNvSpPr>
            <p:nvPr/>
          </p:nvSpPr>
          <p:spPr bwMode="auto">
            <a:xfrm>
              <a:off x="4541" y="3392"/>
              <a:ext cx="9" cy="25"/>
            </a:xfrm>
            <a:custGeom>
              <a:avLst/>
              <a:gdLst>
                <a:gd name="T0" fmla="*/ 0 w 74"/>
                <a:gd name="T1" fmla="*/ 0 h 174"/>
                <a:gd name="T2" fmla="*/ 0 w 74"/>
                <a:gd name="T3" fmla="*/ 0 h 174"/>
                <a:gd name="T4" fmla="*/ 0 w 74"/>
                <a:gd name="T5" fmla="*/ 0 h 174"/>
                <a:gd name="T6" fmla="*/ 0 w 74"/>
                <a:gd name="T7" fmla="*/ 0 h 174"/>
                <a:gd name="T8" fmla="*/ 0 w 74"/>
                <a:gd name="T9" fmla="*/ 0 h 174"/>
                <a:gd name="T10" fmla="*/ 0 w 74"/>
                <a:gd name="T11" fmla="*/ 0 h 174"/>
                <a:gd name="T12" fmla="*/ 0 w 74"/>
                <a:gd name="T13" fmla="*/ 0 h 174"/>
                <a:gd name="T14" fmla="*/ 0 w 74"/>
                <a:gd name="T15" fmla="*/ 0 h 174"/>
                <a:gd name="T16" fmla="*/ 0 w 74"/>
                <a:gd name="T17" fmla="*/ 0 h 174"/>
                <a:gd name="T18" fmla="*/ 0 w 74"/>
                <a:gd name="T19" fmla="*/ 0 h 174"/>
                <a:gd name="T20" fmla="*/ 0 w 74"/>
                <a:gd name="T21" fmla="*/ 0 h 174"/>
                <a:gd name="T22" fmla="*/ 0 w 74"/>
                <a:gd name="T23" fmla="*/ 0 h 174"/>
                <a:gd name="T24" fmla="*/ 0 w 74"/>
                <a:gd name="T25" fmla="*/ 0 h 174"/>
                <a:gd name="T26" fmla="*/ 0 w 74"/>
                <a:gd name="T27" fmla="*/ 0 h 174"/>
                <a:gd name="T28" fmla="*/ 0 w 74"/>
                <a:gd name="T29" fmla="*/ 0 h 174"/>
                <a:gd name="T30" fmla="*/ 0 w 74"/>
                <a:gd name="T31" fmla="*/ 1 h 174"/>
                <a:gd name="T32" fmla="*/ 0 w 74"/>
                <a:gd name="T33" fmla="*/ 1 h 174"/>
                <a:gd name="T34" fmla="*/ 0 w 74"/>
                <a:gd name="T35" fmla="*/ 0 h 174"/>
                <a:gd name="T36" fmla="*/ 0 w 74"/>
                <a:gd name="T37" fmla="*/ 0 h 174"/>
                <a:gd name="T38" fmla="*/ 0 w 74"/>
                <a:gd name="T39" fmla="*/ 0 h 174"/>
                <a:gd name="T40" fmla="*/ 0 w 74"/>
                <a:gd name="T41" fmla="*/ 0 h 174"/>
                <a:gd name="T42" fmla="*/ 0 w 74"/>
                <a:gd name="T43" fmla="*/ 0 h 174"/>
                <a:gd name="T44" fmla="*/ 0 w 74"/>
                <a:gd name="T45" fmla="*/ 0 h 174"/>
                <a:gd name="T46" fmla="*/ 0 w 74"/>
                <a:gd name="T47" fmla="*/ 0 h 174"/>
                <a:gd name="T48" fmla="*/ 0 w 74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174"/>
                <a:gd name="T77" fmla="*/ 74 w 74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174">
                  <a:moveTo>
                    <a:pt x="28" y="12"/>
                  </a:moveTo>
                  <a:lnTo>
                    <a:pt x="26" y="7"/>
                  </a:lnTo>
                  <a:lnTo>
                    <a:pt x="23" y="3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5" y="39"/>
                  </a:lnTo>
                  <a:lnTo>
                    <a:pt x="13" y="66"/>
                  </a:lnTo>
                  <a:lnTo>
                    <a:pt x="24" y="92"/>
                  </a:lnTo>
                  <a:lnTo>
                    <a:pt x="36" y="118"/>
                  </a:lnTo>
                  <a:lnTo>
                    <a:pt x="49" y="141"/>
                  </a:lnTo>
                  <a:lnTo>
                    <a:pt x="61" y="159"/>
                  </a:lnTo>
                  <a:lnTo>
                    <a:pt x="69" y="171"/>
                  </a:lnTo>
                  <a:lnTo>
                    <a:pt x="74" y="174"/>
                  </a:lnTo>
                  <a:lnTo>
                    <a:pt x="72" y="162"/>
                  </a:lnTo>
                  <a:lnTo>
                    <a:pt x="67" y="147"/>
                  </a:lnTo>
                  <a:lnTo>
                    <a:pt x="61" y="128"/>
                  </a:lnTo>
                  <a:lnTo>
                    <a:pt x="53" y="105"/>
                  </a:lnTo>
                  <a:lnTo>
                    <a:pt x="46" y="82"/>
                  </a:lnTo>
                  <a:lnTo>
                    <a:pt x="38" y="58"/>
                  </a:lnTo>
                  <a:lnTo>
                    <a:pt x="32" y="35"/>
                  </a:lnTo>
                  <a:lnTo>
                    <a:pt x="2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3" name="Freeform 891"/>
            <p:cNvSpPr>
              <a:spLocks/>
            </p:cNvSpPr>
            <p:nvPr/>
          </p:nvSpPr>
          <p:spPr bwMode="auto">
            <a:xfrm>
              <a:off x="4537" y="3379"/>
              <a:ext cx="5" cy="12"/>
            </a:xfrm>
            <a:custGeom>
              <a:avLst/>
              <a:gdLst>
                <a:gd name="T0" fmla="*/ 0 w 39"/>
                <a:gd name="T1" fmla="*/ 0 h 87"/>
                <a:gd name="T2" fmla="*/ 0 w 39"/>
                <a:gd name="T3" fmla="*/ 0 h 87"/>
                <a:gd name="T4" fmla="*/ 0 w 39"/>
                <a:gd name="T5" fmla="*/ 0 h 87"/>
                <a:gd name="T6" fmla="*/ 0 w 39"/>
                <a:gd name="T7" fmla="*/ 0 h 87"/>
                <a:gd name="T8" fmla="*/ 0 w 39"/>
                <a:gd name="T9" fmla="*/ 0 h 87"/>
                <a:gd name="T10" fmla="*/ 0 w 39"/>
                <a:gd name="T11" fmla="*/ 0 h 87"/>
                <a:gd name="T12" fmla="*/ 0 w 39"/>
                <a:gd name="T13" fmla="*/ 0 h 87"/>
                <a:gd name="T14" fmla="*/ 0 w 39"/>
                <a:gd name="T15" fmla="*/ 0 h 87"/>
                <a:gd name="T16" fmla="*/ 0 w 39"/>
                <a:gd name="T17" fmla="*/ 0 h 87"/>
                <a:gd name="T18" fmla="*/ 0 w 39"/>
                <a:gd name="T19" fmla="*/ 0 h 87"/>
                <a:gd name="T20" fmla="*/ 0 w 39"/>
                <a:gd name="T21" fmla="*/ 0 h 87"/>
                <a:gd name="T22" fmla="*/ 0 w 39"/>
                <a:gd name="T23" fmla="*/ 0 h 87"/>
                <a:gd name="T24" fmla="*/ 0 w 39"/>
                <a:gd name="T25" fmla="*/ 0 h 87"/>
                <a:gd name="T26" fmla="*/ 0 w 39"/>
                <a:gd name="T27" fmla="*/ 0 h 87"/>
                <a:gd name="T28" fmla="*/ 0 w 39"/>
                <a:gd name="T29" fmla="*/ 0 h 87"/>
                <a:gd name="T30" fmla="*/ 0 w 39"/>
                <a:gd name="T31" fmla="*/ 0 h 87"/>
                <a:gd name="T32" fmla="*/ 0 w 39"/>
                <a:gd name="T33" fmla="*/ 0 h 87"/>
                <a:gd name="T34" fmla="*/ 0 w 39"/>
                <a:gd name="T35" fmla="*/ 0 h 87"/>
                <a:gd name="T36" fmla="*/ 0 w 39"/>
                <a:gd name="T37" fmla="*/ 0 h 87"/>
                <a:gd name="T38" fmla="*/ 0 w 39"/>
                <a:gd name="T39" fmla="*/ 0 h 87"/>
                <a:gd name="T40" fmla="*/ 0 w 39"/>
                <a:gd name="T41" fmla="*/ 0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9"/>
                <a:gd name="T64" fmla="*/ 0 h 87"/>
                <a:gd name="T65" fmla="*/ 39 w 39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9" h="87">
                  <a:moveTo>
                    <a:pt x="20" y="9"/>
                  </a:moveTo>
                  <a:lnTo>
                    <a:pt x="19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2"/>
                  </a:lnTo>
                  <a:lnTo>
                    <a:pt x="3" y="35"/>
                  </a:lnTo>
                  <a:lnTo>
                    <a:pt x="7" y="48"/>
                  </a:lnTo>
                  <a:lnTo>
                    <a:pt x="13" y="60"/>
                  </a:lnTo>
                  <a:lnTo>
                    <a:pt x="19" y="72"/>
                  </a:lnTo>
                  <a:lnTo>
                    <a:pt x="25" y="81"/>
                  </a:lnTo>
                  <a:lnTo>
                    <a:pt x="33" y="86"/>
                  </a:lnTo>
                  <a:lnTo>
                    <a:pt x="38" y="87"/>
                  </a:lnTo>
                  <a:lnTo>
                    <a:pt x="39" y="70"/>
                  </a:lnTo>
                  <a:lnTo>
                    <a:pt x="34" y="50"/>
                  </a:lnTo>
                  <a:lnTo>
                    <a:pt x="27" y="29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4" name="Freeform 892"/>
            <p:cNvSpPr>
              <a:spLocks/>
            </p:cNvSpPr>
            <p:nvPr/>
          </p:nvSpPr>
          <p:spPr bwMode="auto">
            <a:xfrm>
              <a:off x="4533" y="3370"/>
              <a:ext cx="4" cy="7"/>
            </a:xfrm>
            <a:custGeom>
              <a:avLst/>
              <a:gdLst>
                <a:gd name="T0" fmla="*/ 0 w 34"/>
                <a:gd name="T1" fmla="*/ 0 h 51"/>
                <a:gd name="T2" fmla="*/ 0 w 34"/>
                <a:gd name="T3" fmla="*/ 0 h 51"/>
                <a:gd name="T4" fmla="*/ 0 w 34"/>
                <a:gd name="T5" fmla="*/ 0 h 51"/>
                <a:gd name="T6" fmla="*/ 0 w 34"/>
                <a:gd name="T7" fmla="*/ 0 h 51"/>
                <a:gd name="T8" fmla="*/ 0 w 34"/>
                <a:gd name="T9" fmla="*/ 0 h 51"/>
                <a:gd name="T10" fmla="*/ 0 w 34"/>
                <a:gd name="T11" fmla="*/ 0 h 51"/>
                <a:gd name="T12" fmla="*/ 0 w 34"/>
                <a:gd name="T13" fmla="*/ 0 h 51"/>
                <a:gd name="T14" fmla="*/ 0 w 34"/>
                <a:gd name="T15" fmla="*/ 0 h 51"/>
                <a:gd name="T16" fmla="*/ 0 w 34"/>
                <a:gd name="T17" fmla="*/ 0 h 51"/>
                <a:gd name="T18" fmla="*/ 0 w 34"/>
                <a:gd name="T19" fmla="*/ 0 h 51"/>
                <a:gd name="T20" fmla="*/ 0 w 34"/>
                <a:gd name="T21" fmla="*/ 0 h 51"/>
                <a:gd name="T22" fmla="*/ 0 w 34"/>
                <a:gd name="T23" fmla="*/ 0 h 51"/>
                <a:gd name="T24" fmla="*/ 0 w 34"/>
                <a:gd name="T25" fmla="*/ 0 h 51"/>
                <a:gd name="T26" fmla="*/ 0 w 34"/>
                <a:gd name="T27" fmla="*/ 0 h 51"/>
                <a:gd name="T28" fmla="*/ 0 w 34"/>
                <a:gd name="T29" fmla="*/ 0 h 51"/>
                <a:gd name="T30" fmla="*/ 0 w 34"/>
                <a:gd name="T31" fmla="*/ 0 h 51"/>
                <a:gd name="T32" fmla="*/ 0 w 34"/>
                <a:gd name="T33" fmla="*/ 0 h 51"/>
                <a:gd name="T34" fmla="*/ 0 w 34"/>
                <a:gd name="T35" fmla="*/ 0 h 51"/>
                <a:gd name="T36" fmla="*/ 0 w 34"/>
                <a:gd name="T37" fmla="*/ 0 h 51"/>
                <a:gd name="T38" fmla="*/ 0 w 34"/>
                <a:gd name="T39" fmla="*/ 0 h 51"/>
                <a:gd name="T40" fmla="*/ 0 w 34"/>
                <a:gd name="T41" fmla="*/ 0 h 51"/>
                <a:gd name="T42" fmla="*/ 0 w 34"/>
                <a:gd name="T43" fmla="*/ 0 h 51"/>
                <a:gd name="T44" fmla="*/ 0 w 34"/>
                <a:gd name="T45" fmla="*/ 0 h 51"/>
                <a:gd name="T46" fmla="*/ 0 w 34"/>
                <a:gd name="T47" fmla="*/ 0 h 51"/>
                <a:gd name="T48" fmla="*/ 0 w 34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"/>
                <a:gd name="T76" fmla="*/ 0 h 51"/>
                <a:gd name="T77" fmla="*/ 34 w 34"/>
                <a:gd name="T78" fmla="*/ 51 h 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" h="51">
                  <a:moveTo>
                    <a:pt x="18" y="7"/>
                  </a:moveTo>
                  <a:lnTo>
                    <a:pt x="18" y="8"/>
                  </a:lnTo>
                  <a:lnTo>
                    <a:pt x="17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4" y="23"/>
                  </a:lnTo>
                  <a:lnTo>
                    <a:pt x="8" y="30"/>
                  </a:lnTo>
                  <a:lnTo>
                    <a:pt x="13" y="37"/>
                  </a:lnTo>
                  <a:lnTo>
                    <a:pt x="18" y="43"/>
                  </a:lnTo>
                  <a:lnTo>
                    <a:pt x="25" y="47"/>
                  </a:lnTo>
                  <a:lnTo>
                    <a:pt x="30" y="51"/>
                  </a:lnTo>
                  <a:lnTo>
                    <a:pt x="34" y="51"/>
                  </a:lnTo>
                  <a:lnTo>
                    <a:pt x="33" y="40"/>
                  </a:lnTo>
                  <a:lnTo>
                    <a:pt x="29" y="27"/>
                  </a:lnTo>
                  <a:lnTo>
                    <a:pt x="23" y="15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5" name="Freeform 893"/>
            <p:cNvSpPr>
              <a:spLocks/>
            </p:cNvSpPr>
            <p:nvPr/>
          </p:nvSpPr>
          <p:spPr bwMode="auto">
            <a:xfrm>
              <a:off x="4529" y="3364"/>
              <a:ext cx="6" cy="4"/>
            </a:xfrm>
            <a:custGeom>
              <a:avLst/>
              <a:gdLst>
                <a:gd name="T0" fmla="*/ 0 w 46"/>
                <a:gd name="T1" fmla="*/ 0 h 33"/>
                <a:gd name="T2" fmla="*/ 0 w 46"/>
                <a:gd name="T3" fmla="*/ 0 h 33"/>
                <a:gd name="T4" fmla="*/ 0 w 46"/>
                <a:gd name="T5" fmla="*/ 0 h 33"/>
                <a:gd name="T6" fmla="*/ 0 w 46"/>
                <a:gd name="T7" fmla="*/ 0 h 33"/>
                <a:gd name="T8" fmla="*/ 0 w 46"/>
                <a:gd name="T9" fmla="*/ 0 h 33"/>
                <a:gd name="T10" fmla="*/ 0 w 46"/>
                <a:gd name="T11" fmla="*/ 0 h 33"/>
                <a:gd name="T12" fmla="*/ 0 w 46"/>
                <a:gd name="T13" fmla="*/ 0 h 33"/>
                <a:gd name="T14" fmla="*/ 0 w 46"/>
                <a:gd name="T15" fmla="*/ 0 h 33"/>
                <a:gd name="T16" fmla="*/ 0 w 46"/>
                <a:gd name="T17" fmla="*/ 0 h 33"/>
                <a:gd name="T18" fmla="*/ 0 w 46"/>
                <a:gd name="T19" fmla="*/ 0 h 33"/>
                <a:gd name="T20" fmla="*/ 0 w 46"/>
                <a:gd name="T21" fmla="*/ 0 h 33"/>
                <a:gd name="T22" fmla="*/ 0 w 46"/>
                <a:gd name="T23" fmla="*/ 0 h 33"/>
                <a:gd name="T24" fmla="*/ 0 w 46"/>
                <a:gd name="T25" fmla="*/ 0 h 33"/>
                <a:gd name="T26" fmla="*/ 0 w 46"/>
                <a:gd name="T27" fmla="*/ 0 h 33"/>
                <a:gd name="T28" fmla="*/ 0 w 46"/>
                <a:gd name="T29" fmla="*/ 0 h 33"/>
                <a:gd name="T30" fmla="*/ 0 w 46"/>
                <a:gd name="T31" fmla="*/ 0 h 33"/>
                <a:gd name="T32" fmla="*/ 0 w 46"/>
                <a:gd name="T33" fmla="*/ 0 h 33"/>
                <a:gd name="T34" fmla="*/ 0 w 46"/>
                <a:gd name="T35" fmla="*/ 0 h 33"/>
                <a:gd name="T36" fmla="*/ 0 w 46"/>
                <a:gd name="T37" fmla="*/ 0 h 33"/>
                <a:gd name="T38" fmla="*/ 0 w 46"/>
                <a:gd name="T39" fmla="*/ 0 h 33"/>
                <a:gd name="T40" fmla="*/ 0 w 46"/>
                <a:gd name="T41" fmla="*/ 0 h 33"/>
                <a:gd name="T42" fmla="*/ 0 w 46"/>
                <a:gd name="T43" fmla="*/ 0 h 33"/>
                <a:gd name="T44" fmla="*/ 0 w 46"/>
                <a:gd name="T45" fmla="*/ 0 h 33"/>
                <a:gd name="T46" fmla="*/ 0 w 46"/>
                <a:gd name="T47" fmla="*/ 0 h 33"/>
                <a:gd name="T48" fmla="*/ 0 w 46"/>
                <a:gd name="T49" fmla="*/ 0 h 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33"/>
                <a:gd name="T77" fmla="*/ 46 w 46"/>
                <a:gd name="T78" fmla="*/ 33 h 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33">
                  <a:moveTo>
                    <a:pt x="37" y="24"/>
                  </a:moveTo>
                  <a:lnTo>
                    <a:pt x="41" y="22"/>
                  </a:lnTo>
                  <a:lnTo>
                    <a:pt x="45" y="19"/>
                  </a:lnTo>
                  <a:lnTo>
                    <a:pt x="46" y="15"/>
                  </a:lnTo>
                  <a:lnTo>
                    <a:pt x="46" y="10"/>
                  </a:lnTo>
                  <a:lnTo>
                    <a:pt x="44" y="5"/>
                  </a:lnTo>
                  <a:lnTo>
                    <a:pt x="41" y="2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5" y="1"/>
                  </a:lnTo>
                  <a:lnTo>
                    <a:pt x="19" y="3"/>
                  </a:lnTo>
                  <a:lnTo>
                    <a:pt x="12" y="7"/>
                  </a:lnTo>
                  <a:lnTo>
                    <a:pt x="5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7" y="33"/>
                  </a:lnTo>
                  <a:lnTo>
                    <a:pt x="12" y="33"/>
                  </a:lnTo>
                  <a:lnTo>
                    <a:pt x="16" y="33"/>
                  </a:lnTo>
                  <a:lnTo>
                    <a:pt x="21" y="31"/>
                  </a:lnTo>
                  <a:lnTo>
                    <a:pt x="26" y="30"/>
                  </a:lnTo>
                  <a:lnTo>
                    <a:pt x="32" y="28"/>
                  </a:lnTo>
                  <a:lnTo>
                    <a:pt x="3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6" name="Freeform 894"/>
            <p:cNvSpPr>
              <a:spLocks/>
            </p:cNvSpPr>
            <p:nvPr/>
          </p:nvSpPr>
          <p:spPr bwMode="auto">
            <a:xfrm>
              <a:off x="4502" y="3356"/>
              <a:ext cx="23" cy="31"/>
            </a:xfrm>
            <a:custGeom>
              <a:avLst/>
              <a:gdLst>
                <a:gd name="T0" fmla="*/ 0 w 177"/>
                <a:gd name="T1" fmla="*/ 0 h 219"/>
                <a:gd name="T2" fmla="*/ 0 w 177"/>
                <a:gd name="T3" fmla="*/ 0 h 219"/>
                <a:gd name="T4" fmla="*/ 0 w 177"/>
                <a:gd name="T5" fmla="*/ 0 h 219"/>
                <a:gd name="T6" fmla="*/ 0 w 177"/>
                <a:gd name="T7" fmla="*/ 0 h 219"/>
                <a:gd name="T8" fmla="*/ 0 w 177"/>
                <a:gd name="T9" fmla="*/ 0 h 219"/>
                <a:gd name="T10" fmla="*/ 0 w 177"/>
                <a:gd name="T11" fmla="*/ 0 h 219"/>
                <a:gd name="T12" fmla="*/ 0 w 177"/>
                <a:gd name="T13" fmla="*/ 0 h 219"/>
                <a:gd name="T14" fmla="*/ 0 w 177"/>
                <a:gd name="T15" fmla="*/ 0 h 219"/>
                <a:gd name="T16" fmla="*/ 0 w 177"/>
                <a:gd name="T17" fmla="*/ 0 h 219"/>
                <a:gd name="T18" fmla="*/ 0 w 177"/>
                <a:gd name="T19" fmla="*/ 0 h 219"/>
                <a:gd name="T20" fmla="*/ 0 w 177"/>
                <a:gd name="T21" fmla="*/ 1 h 219"/>
                <a:gd name="T22" fmla="*/ 0 w 177"/>
                <a:gd name="T23" fmla="*/ 1 h 219"/>
                <a:gd name="T24" fmla="*/ 0 w 177"/>
                <a:gd name="T25" fmla="*/ 1 h 219"/>
                <a:gd name="T26" fmla="*/ 0 w 177"/>
                <a:gd name="T27" fmla="*/ 1 h 219"/>
                <a:gd name="T28" fmla="*/ 0 w 177"/>
                <a:gd name="T29" fmla="*/ 1 h 219"/>
                <a:gd name="T30" fmla="*/ 0 w 177"/>
                <a:gd name="T31" fmla="*/ 1 h 219"/>
                <a:gd name="T32" fmla="*/ 0 w 177"/>
                <a:gd name="T33" fmla="*/ 1 h 219"/>
                <a:gd name="T34" fmla="*/ 0 w 177"/>
                <a:gd name="T35" fmla="*/ 1 h 219"/>
                <a:gd name="T36" fmla="*/ 0 w 177"/>
                <a:gd name="T37" fmla="*/ 1 h 219"/>
                <a:gd name="T38" fmla="*/ 0 w 177"/>
                <a:gd name="T39" fmla="*/ 1 h 219"/>
                <a:gd name="T40" fmla="*/ 0 w 177"/>
                <a:gd name="T41" fmla="*/ 1 h 219"/>
                <a:gd name="T42" fmla="*/ 0 w 177"/>
                <a:gd name="T43" fmla="*/ 1 h 219"/>
                <a:gd name="T44" fmla="*/ 0 w 177"/>
                <a:gd name="T45" fmla="*/ 1 h 219"/>
                <a:gd name="T46" fmla="*/ 0 w 177"/>
                <a:gd name="T47" fmla="*/ 1 h 219"/>
                <a:gd name="T48" fmla="*/ 0 w 177"/>
                <a:gd name="T49" fmla="*/ 1 h 219"/>
                <a:gd name="T50" fmla="*/ 0 w 177"/>
                <a:gd name="T51" fmla="*/ 1 h 219"/>
                <a:gd name="T52" fmla="*/ 0 w 177"/>
                <a:gd name="T53" fmla="*/ 1 h 219"/>
                <a:gd name="T54" fmla="*/ 0 w 177"/>
                <a:gd name="T55" fmla="*/ 1 h 219"/>
                <a:gd name="T56" fmla="*/ 0 w 177"/>
                <a:gd name="T57" fmla="*/ 1 h 219"/>
                <a:gd name="T58" fmla="*/ 0 w 177"/>
                <a:gd name="T59" fmla="*/ 1 h 219"/>
                <a:gd name="T60" fmla="*/ 0 w 177"/>
                <a:gd name="T61" fmla="*/ 1 h 219"/>
                <a:gd name="T62" fmla="*/ 0 w 177"/>
                <a:gd name="T63" fmla="*/ 1 h 219"/>
                <a:gd name="T64" fmla="*/ 0 w 177"/>
                <a:gd name="T65" fmla="*/ 1 h 219"/>
                <a:gd name="T66" fmla="*/ 0 w 177"/>
                <a:gd name="T67" fmla="*/ 1 h 219"/>
                <a:gd name="T68" fmla="*/ 0 w 177"/>
                <a:gd name="T69" fmla="*/ 1 h 219"/>
                <a:gd name="T70" fmla="*/ 0 w 177"/>
                <a:gd name="T71" fmla="*/ 1 h 219"/>
                <a:gd name="T72" fmla="*/ 0 w 177"/>
                <a:gd name="T73" fmla="*/ 0 h 219"/>
                <a:gd name="T74" fmla="*/ 0 w 177"/>
                <a:gd name="T75" fmla="*/ 0 h 219"/>
                <a:gd name="T76" fmla="*/ 0 w 177"/>
                <a:gd name="T77" fmla="*/ 0 h 219"/>
                <a:gd name="T78" fmla="*/ 0 w 177"/>
                <a:gd name="T79" fmla="*/ 0 h 219"/>
                <a:gd name="T80" fmla="*/ 0 w 177"/>
                <a:gd name="T81" fmla="*/ 0 h 219"/>
                <a:gd name="T82" fmla="*/ 0 w 177"/>
                <a:gd name="T83" fmla="*/ 0 h 219"/>
                <a:gd name="T84" fmla="*/ 0 w 177"/>
                <a:gd name="T85" fmla="*/ 0 h 219"/>
                <a:gd name="T86" fmla="*/ 0 w 177"/>
                <a:gd name="T87" fmla="*/ 0 h 219"/>
                <a:gd name="T88" fmla="*/ 0 w 177"/>
                <a:gd name="T89" fmla="*/ 0 h 219"/>
                <a:gd name="T90" fmla="*/ 0 w 177"/>
                <a:gd name="T91" fmla="*/ 0 h 219"/>
                <a:gd name="T92" fmla="*/ 0 w 177"/>
                <a:gd name="T93" fmla="*/ 0 h 219"/>
                <a:gd name="T94" fmla="*/ 0 w 177"/>
                <a:gd name="T95" fmla="*/ 0 h 219"/>
                <a:gd name="T96" fmla="*/ 0 w 177"/>
                <a:gd name="T97" fmla="*/ 0 h 219"/>
                <a:gd name="T98" fmla="*/ 0 w 177"/>
                <a:gd name="T99" fmla="*/ 0 h 219"/>
                <a:gd name="T100" fmla="*/ 0 w 177"/>
                <a:gd name="T101" fmla="*/ 0 h 219"/>
                <a:gd name="T102" fmla="*/ 0 w 177"/>
                <a:gd name="T103" fmla="*/ 0 h 219"/>
                <a:gd name="T104" fmla="*/ 0 w 177"/>
                <a:gd name="T105" fmla="*/ 0 h 219"/>
                <a:gd name="T106" fmla="*/ 0 w 177"/>
                <a:gd name="T107" fmla="*/ 0 h 219"/>
                <a:gd name="T108" fmla="*/ 0 w 177"/>
                <a:gd name="T109" fmla="*/ 0 h 219"/>
                <a:gd name="T110" fmla="*/ 0 w 177"/>
                <a:gd name="T111" fmla="*/ 0 h 219"/>
                <a:gd name="T112" fmla="*/ 0 w 177"/>
                <a:gd name="T113" fmla="*/ 0 h 219"/>
                <a:gd name="T114" fmla="*/ 0 w 177"/>
                <a:gd name="T115" fmla="*/ 0 h 219"/>
                <a:gd name="T116" fmla="*/ 0 w 177"/>
                <a:gd name="T117" fmla="*/ 0 h 219"/>
                <a:gd name="T118" fmla="*/ 0 w 177"/>
                <a:gd name="T119" fmla="*/ 0 h 219"/>
                <a:gd name="T120" fmla="*/ 0 w 177"/>
                <a:gd name="T121" fmla="*/ 0 h 2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7"/>
                <a:gd name="T184" fmla="*/ 0 h 219"/>
                <a:gd name="T185" fmla="*/ 177 w 177"/>
                <a:gd name="T186" fmla="*/ 219 h 21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7" h="219">
                  <a:moveTo>
                    <a:pt x="65" y="33"/>
                  </a:moveTo>
                  <a:lnTo>
                    <a:pt x="52" y="43"/>
                  </a:lnTo>
                  <a:lnTo>
                    <a:pt x="41" y="54"/>
                  </a:lnTo>
                  <a:lnTo>
                    <a:pt x="29" y="66"/>
                  </a:lnTo>
                  <a:lnTo>
                    <a:pt x="20" y="79"/>
                  </a:lnTo>
                  <a:lnTo>
                    <a:pt x="12" y="93"/>
                  </a:lnTo>
                  <a:lnTo>
                    <a:pt x="6" y="107"/>
                  </a:lnTo>
                  <a:lnTo>
                    <a:pt x="2" y="121"/>
                  </a:lnTo>
                  <a:lnTo>
                    <a:pt x="0" y="136"/>
                  </a:lnTo>
                  <a:lnTo>
                    <a:pt x="2" y="158"/>
                  </a:lnTo>
                  <a:lnTo>
                    <a:pt x="10" y="177"/>
                  </a:lnTo>
                  <a:lnTo>
                    <a:pt x="23" y="193"/>
                  </a:lnTo>
                  <a:lnTo>
                    <a:pt x="38" y="204"/>
                  </a:lnTo>
                  <a:lnTo>
                    <a:pt x="57" y="213"/>
                  </a:lnTo>
                  <a:lnTo>
                    <a:pt x="78" y="218"/>
                  </a:lnTo>
                  <a:lnTo>
                    <a:pt x="98" y="219"/>
                  </a:lnTo>
                  <a:lnTo>
                    <a:pt x="118" y="216"/>
                  </a:lnTo>
                  <a:lnTo>
                    <a:pt x="123" y="216"/>
                  </a:lnTo>
                  <a:lnTo>
                    <a:pt x="127" y="214"/>
                  </a:lnTo>
                  <a:lnTo>
                    <a:pt x="130" y="210"/>
                  </a:lnTo>
                  <a:lnTo>
                    <a:pt x="131" y="205"/>
                  </a:lnTo>
                  <a:lnTo>
                    <a:pt x="130" y="203"/>
                  </a:lnTo>
                  <a:lnTo>
                    <a:pt x="127" y="203"/>
                  </a:lnTo>
                  <a:lnTo>
                    <a:pt x="123" y="202"/>
                  </a:lnTo>
                  <a:lnTo>
                    <a:pt x="117" y="202"/>
                  </a:lnTo>
                  <a:lnTo>
                    <a:pt x="111" y="202"/>
                  </a:lnTo>
                  <a:lnTo>
                    <a:pt x="106" y="202"/>
                  </a:lnTo>
                  <a:lnTo>
                    <a:pt x="100" y="202"/>
                  </a:lnTo>
                  <a:lnTo>
                    <a:pt x="97" y="202"/>
                  </a:lnTo>
                  <a:lnTo>
                    <a:pt x="87" y="201"/>
                  </a:lnTo>
                  <a:lnTo>
                    <a:pt x="77" y="200"/>
                  </a:lnTo>
                  <a:lnTo>
                    <a:pt x="67" y="199"/>
                  </a:lnTo>
                  <a:lnTo>
                    <a:pt x="56" y="196"/>
                  </a:lnTo>
                  <a:lnTo>
                    <a:pt x="46" y="193"/>
                  </a:lnTo>
                  <a:lnTo>
                    <a:pt x="35" y="185"/>
                  </a:lnTo>
                  <a:lnTo>
                    <a:pt x="26" y="175"/>
                  </a:lnTo>
                  <a:lnTo>
                    <a:pt x="15" y="162"/>
                  </a:lnTo>
                  <a:lnTo>
                    <a:pt x="13" y="146"/>
                  </a:lnTo>
                  <a:lnTo>
                    <a:pt x="14" y="131"/>
                  </a:lnTo>
                  <a:lnTo>
                    <a:pt x="19" y="116"/>
                  </a:lnTo>
                  <a:lnTo>
                    <a:pt x="25" y="102"/>
                  </a:lnTo>
                  <a:lnTo>
                    <a:pt x="34" y="89"/>
                  </a:lnTo>
                  <a:lnTo>
                    <a:pt x="45" y="76"/>
                  </a:lnTo>
                  <a:lnTo>
                    <a:pt x="56" y="65"/>
                  </a:lnTo>
                  <a:lnTo>
                    <a:pt x="70" y="55"/>
                  </a:lnTo>
                  <a:lnTo>
                    <a:pt x="84" y="45"/>
                  </a:lnTo>
                  <a:lnTo>
                    <a:pt x="98" y="37"/>
                  </a:lnTo>
                  <a:lnTo>
                    <a:pt x="113" y="29"/>
                  </a:lnTo>
                  <a:lnTo>
                    <a:pt x="127" y="23"/>
                  </a:lnTo>
                  <a:lnTo>
                    <a:pt x="141" y="17"/>
                  </a:lnTo>
                  <a:lnTo>
                    <a:pt x="154" y="12"/>
                  </a:lnTo>
                  <a:lnTo>
                    <a:pt x="167" y="9"/>
                  </a:lnTo>
                  <a:lnTo>
                    <a:pt x="177" y="7"/>
                  </a:lnTo>
                  <a:lnTo>
                    <a:pt x="170" y="2"/>
                  </a:lnTo>
                  <a:lnTo>
                    <a:pt x="158" y="0"/>
                  </a:lnTo>
                  <a:lnTo>
                    <a:pt x="145" y="2"/>
                  </a:lnTo>
                  <a:lnTo>
                    <a:pt x="129" y="6"/>
                  </a:lnTo>
                  <a:lnTo>
                    <a:pt x="111" y="11"/>
                  </a:lnTo>
                  <a:lnTo>
                    <a:pt x="94" y="17"/>
                  </a:lnTo>
                  <a:lnTo>
                    <a:pt x="78" y="26"/>
                  </a:lnTo>
                  <a:lnTo>
                    <a:pt x="65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7" name="Freeform 895"/>
            <p:cNvSpPr>
              <a:spLocks/>
            </p:cNvSpPr>
            <p:nvPr/>
          </p:nvSpPr>
          <p:spPr bwMode="auto">
            <a:xfrm>
              <a:off x="4540" y="3355"/>
              <a:ext cx="15" cy="25"/>
            </a:xfrm>
            <a:custGeom>
              <a:avLst/>
              <a:gdLst>
                <a:gd name="T0" fmla="*/ 0 w 115"/>
                <a:gd name="T1" fmla="*/ 0 h 170"/>
                <a:gd name="T2" fmla="*/ 0 w 115"/>
                <a:gd name="T3" fmla="*/ 0 h 170"/>
                <a:gd name="T4" fmla="*/ 0 w 115"/>
                <a:gd name="T5" fmla="*/ 0 h 170"/>
                <a:gd name="T6" fmla="*/ 0 w 115"/>
                <a:gd name="T7" fmla="*/ 0 h 170"/>
                <a:gd name="T8" fmla="*/ 0 w 115"/>
                <a:gd name="T9" fmla="*/ 0 h 170"/>
                <a:gd name="T10" fmla="*/ 0 w 115"/>
                <a:gd name="T11" fmla="*/ 0 h 170"/>
                <a:gd name="T12" fmla="*/ 0 w 115"/>
                <a:gd name="T13" fmla="*/ 0 h 170"/>
                <a:gd name="T14" fmla="*/ 0 w 115"/>
                <a:gd name="T15" fmla="*/ 0 h 170"/>
                <a:gd name="T16" fmla="*/ 0 w 115"/>
                <a:gd name="T17" fmla="*/ 0 h 170"/>
                <a:gd name="T18" fmla="*/ 0 w 115"/>
                <a:gd name="T19" fmla="*/ 0 h 170"/>
                <a:gd name="T20" fmla="*/ 0 w 115"/>
                <a:gd name="T21" fmla="*/ 1 h 170"/>
                <a:gd name="T22" fmla="*/ 0 w 115"/>
                <a:gd name="T23" fmla="*/ 1 h 170"/>
                <a:gd name="T24" fmla="*/ 0 w 115"/>
                <a:gd name="T25" fmla="*/ 1 h 170"/>
                <a:gd name="T26" fmla="*/ 0 w 115"/>
                <a:gd name="T27" fmla="*/ 1 h 170"/>
                <a:gd name="T28" fmla="*/ 0 w 115"/>
                <a:gd name="T29" fmla="*/ 1 h 170"/>
                <a:gd name="T30" fmla="*/ 0 w 115"/>
                <a:gd name="T31" fmla="*/ 1 h 170"/>
                <a:gd name="T32" fmla="*/ 0 w 115"/>
                <a:gd name="T33" fmla="*/ 1 h 170"/>
                <a:gd name="T34" fmla="*/ 0 w 115"/>
                <a:gd name="T35" fmla="*/ 0 h 170"/>
                <a:gd name="T36" fmla="*/ 0 w 115"/>
                <a:gd name="T37" fmla="*/ 0 h 170"/>
                <a:gd name="T38" fmla="*/ 0 w 115"/>
                <a:gd name="T39" fmla="*/ 0 h 170"/>
                <a:gd name="T40" fmla="*/ 0 w 115"/>
                <a:gd name="T41" fmla="*/ 0 h 170"/>
                <a:gd name="T42" fmla="*/ 0 w 115"/>
                <a:gd name="T43" fmla="*/ 0 h 170"/>
                <a:gd name="T44" fmla="*/ 0 w 115"/>
                <a:gd name="T45" fmla="*/ 0 h 170"/>
                <a:gd name="T46" fmla="*/ 0 w 115"/>
                <a:gd name="T47" fmla="*/ 0 h 170"/>
                <a:gd name="T48" fmla="*/ 0 w 115"/>
                <a:gd name="T49" fmla="*/ 0 h 170"/>
                <a:gd name="T50" fmla="*/ 0 w 115"/>
                <a:gd name="T51" fmla="*/ 0 h 170"/>
                <a:gd name="T52" fmla="*/ 0 w 115"/>
                <a:gd name="T53" fmla="*/ 0 h 170"/>
                <a:gd name="T54" fmla="*/ 0 w 115"/>
                <a:gd name="T55" fmla="*/ 0 h 170"/>
                <a:gd name="T56" fmla="*/ 0 w 115"/>
                <a:gd name="T57" fmla="*/ 0 h 170"/>
                <a:gd name="T58" fmla="*/ 0 w 115"/>
                <a:gd name="T59" fmla="*/ 0 h 170"/>
                <a:gd name="T60" fmla="*/ 0 w 115"/>
                <a:gd name="T61" fmla="*/ 0 h 170"/>
                <a:gd name="T62" fmla="*/ 0 w 115"/>
                <a:gd name="T63" fmla="*/ 0 h 170"/>
                <a:gd name="T64" fmla="*/ 0 w 115"/>
                <a:gd name="T65" fmla="*/ 0 h 170"/>
                <a:gd name="T66" fmla="*/ 0 w 115"/>
                <a:gd name="T67" fmla="*/ 0 h 170"/>
                <a:gd name="T68" fmla="*/ 0 w 115"/>
                <a:gd name="T69" fmla="*/ 0 h 170"/>
                <a:gd name="T70" fmla="*/ 0 w 115"/>
                <a:gd name="T71" fmla="*/ 0 h 170"/>
                <a:gd name="T72" fmla="*/ 0 w 115"/>
                <a:gd name="T73" fmla="*/ 0 h 170"/>
                <a:gd name="T74" fmla="*/ 0 w 115"/>
                <a:gd name="T75" fmla="*/ 0 h 170"/>
                <a:gd name="T76" fmla="*/ 0 w 115"/>
                <a:gd name="T77" fmla="*/ 0 h 170"/>
                <a:gd name="T78" fmla="*/ 0 w 115"/>
                <a:gd name="T79" fmla="*/ 0 h 170"/>
                <a:gd name="T80" fmla="*/ 0 w 115"/>
                <a:gd name="T81" fmla="*/ 0 h 1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170"/>
                <a:gd name="T125" fmla="*/ 115 w 115"/>
                <a:gd name="T126" fmla="*/ 170 h 1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170">
                  <a:moveTo>
                    <a:pt x="97" y="57"/>
                  </a:moveTo>
                  <a:lnTo>
                    <a:pt x="100" y="75"/>
                  </a:lnTo>
                  <a:lnTo>
                    <a:pt x="98" y="90"/>
                  </a:lnTo>
                  <a:lnTo>
                    <a:pt x="91" y="103"/>
                  </a:lnTo>
                  <a:lnTo>
                    <a:pt x="80" y="114"/>
                  </a:lnTo>
                  <a:lnTo>
                    <a:pt x="68" y="125"/>
                  </a:lnTo>
                  <a:lnTo>
                    <a:pt x="54" y="135"/>
                  </a:lnTo>
                  <a:lnTo>
                    <a:pt x="39" y="145"/>
                  </a:lnTo>
                  <a:lnTo>
                    <a:pt x="27" y="155"/>
                  </a:lnTo>
                  <a:lnTo>
                    <a:pt x="25" y="158"/>
                  </a:lnTo>
                  <a:lnTo>
                    <a:pt x="23" y="160"/>
                  </a:lnTo>
                  <a:lnTo>
                    <a:pt x="23" y="164"/>
                  </a:lnTo>
                  <a:lnTo>
                    <a:pt x="26" y="167"/>
                  </a:lnTo>
                  <a:lnTo>
                    <a:pt x="28" y="169"/>
                  </a:lnTo>
                  <a:lnTo>
                    <a:pt x="31" y="170"/>
                  </a:lnTo>
                  <a:lnTo>
                    <a:pt x="34" y="170"/>
                  </a:lnTo>
                  <a:lnTo>
                    <a:pt x="37" y="169"/>
                  </a:lnTo>
                  <a:lnTo>
                    <a:pt x="53" y="159"/>
                  </a:lnTo>
                  <a:lnTo>
                    <a:pt x="69" y="149"/>
                  </a:lnTo>
                  <a:lnTo>
                    <a:pt x="83" y="137"/>
                  </a:lnTo>
                  <a:lnTo>
                    <a:pt x="97" y="123"/>
                  </a:lnTo>
                  <a:lnTo>
                    <a:pt x="106" y="108"/>
                  </a:lnTo>
                  <a:lnTo>
                    <a:pt x="113" y="91"/>
                  </a:lnTo>
                  <a:lnTo>
                    <a:pt x="115" y="73"/>
                  </a:lnTo>
                  <a:lnTo>
                    <a:pt x="111" y="53"/>
                  </a:lnTo>
                  <a:lnTo>
                    <a:pt x="101" y="39"/>
                  </a:lnTo>
                  <a:lnTo>
                    <a:pt x="89" y="26"/>
                  </a:lnTo>
                  <a:lnTo>
                    <a:pt x="72" y="15"/>
                  </a:lnTo>
                  <a:lnTo>
                    <a:pt x="55" y="8"/>
                  </a:lnTo>
                  <a:lnTo>
                    <a:pt x="37" y="2"/>
                  </a:lnTo>
                  <a:lnTo>
                    <a:pt x="21" y="0"/>
                  </a:lnTo>
                  <a:lnTo>
                    <a:pt x="9" y="1"/>
                  </a:lnTo>
                  <a:lnTo>
                    <a:pt x="0" y="5"/>
                  </a:lnTo>
                  <a:lnTo>
                    <a:pt x="15" y="10"/>
                  </a:lnTo>
                  <a:lnTo>
                    <a:pt x="30" y="13"/>
                  </a:lnTo>
                  <a:lnTo>
                    <a:pt x="43" y="16"/>
                  </a:lnTo>
                  <a:lnTo>
                    <a:pt x="57" y="20"/>
                  </a:lnTo>
                  <a:lnTo>
                    <a:pt x="70" y="26"/>
                  </a:lnTo>
                  <a:lnTo>
                    <a:pt x="81" y="33"/>
                  </a:lnTo>
                  <a:lnTo>
                    <a:pt x="91" y="43"/>
                  </a:lnTo>
                  <a:lnTo>
                    <a:pt x="97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78" name="Freeform 896"/>
            <p:cNvSpPr>
              <a:spLocks/>
            </p:cNvSpPr>
            <p:nvPr/>
          </p:nvSpPr>
          <p:spPr bwMode="auto">
            <a:xfrm>
              <a:off x="4488" y="3350"/>
              <a:ext cx="36" cy="50"/>
            </a:xfrm>
            <a:custGeom>
              <a:avLst/>
              <a:gdLst>
                <a:gd name="T0" fmla="*/ 0 w 289"/>
                <a:gd name="T1" fmla="*/ 0 h 352"/>
                <a:gd name="T2" fmla="*/ 0 w 289"/>
                <a:gd name="T3" fmla="*/ 0 h 352"/>
                <a:gd name="T4" fmla="*/ 0 w 289"/>
                <a:gd name="T5" fmla="*/ 0 h 352"/>
                <a:gd name="T6" fmla="*/ 0 w 289"/>
                <a:gd name="T7" fmla="*/ 1 h 352"/>
                <a:gd name="T8" fmla="*/ 0 w 289"/>
                <a:gd name="T9" fmla="*/ 1 h 352"/>
                <a:gd name="T10" fmla="*/ 0 w 289"/>
                <a:gd name="T11" fmla="*/ 1 h 352"/>
                <a:gd name="T12" fmla="*/ 0 w 289"/>
                <a:gd name="T13" fmla="*/ 1 h 352"/>
                <a:gd name="T14" fmla="*/ 0 w 289"/>
                <a:gd name="T15" fmla="*/ 1 h 352"/>
                <a:gd name="T16" fmla="*/ 0 w 289"/>
                <a:gd name="T17" fmla="*/ 1 h 352"/>
                <a:gd name="T18" fmla="*/ 0 w 289"/>
                <a:gd name="T19" fmla="*/ 1 h 352"/>
                <a:gd name="T20" fmla="*/ 0 w 289"/>
                <a:gd name="T21" fmla="*/ 1 h 352"/>
                <a:gd name="T22" fmla="*/ 0 w 289"/>
                <a:gd name="T23" fmla="*/ 1 h 352"/>
                <a:gd name="T24" fmla="*/ 0 w 289"/>
                <a:gd name="T25" fmla="*/ 1 h 352"/>
                <a:gd name="T26" fmla="*/ 0 w 289"/>
                <a:gd name="T27" fmla="*/ 1 h 352"/>
                <a:gd name="T28" fmla="*/ 0 w 289"/>
                <a:gd name="T29" fmla="*/ 1 h 352"/>
                <a:gd name="T30" fmla="*/ 0 w 289"/>
                <a:gd name="T31" fmla="*/ 1 h 352"/>
                <a:gd name="T32" fmla="*/ 0 w 289"/>
                <a:gd name="T33" fmla="*/ 1 h 352"/>
                <a:gd name="T34" fmla="*/ 0 w 289"/>
                <a:gd name="T35" fmla="*/ 1 h 352"/>
                <a:gd name="T36" fmla="*/ 0 w 289"/>
                <a:gd name="T37" fmla="*/ 1 h 352"/>
                <a:gd name="T38" fmla="*/ 0 w 289"/>
                <a:gd name="T39" fmla="*/ 1 h 352"/>
                <a:gd name="T40" fmla="*/ 0 w 289"/>
                <a:gd name="T41" fmla="*/ 1 h 352"/>
                <a:gd name="T42" fmla="*/ 0 w 289"/>
                <a:gd name="T43" fmla="*/ 1 h 352"/>
                <a:gd name="T44" fmla="*/ 0 w 289"/>
                <a:gd name="T45" fmla="*/ 1 h 352"/>
                <a:gd name="T46" fmla="*/ 0 w 289"/>
                <a:gd name="T47" fmla="*/ 1 h 352"/>
                <a:gd name="T48" fmla="*/ 0 w 289"/>
                <a:gd name="T49" fmla="*/ 1 h 352"/>
                <a:gd name="T50" fmla="*/ 0 w 289"/>
                <a:gd name="T51" fmla="*/ 1 h 352"/>
                <a:gd name="T52" fmla="*/ 0 w 289"/>
                <a:gd name="T53" fmla="*/ 1 h 352"/>
                <a:gd name="T54" fmla="*/ 0 w 289"/>
                <a:gd name="T55" fmla="*/ 1 h 352"/>
                <a:gd name="T56" fmla="*/ 0 w 289"/>
                <a:gd name="T57" fmla="*/ 1 h 352"/>
                <a:gd name="T58" fmla="*/ 0 w 289"/>
                <a:gd name="T59" fmla="*/ 1 h 352"/>
                <a:gd name="T60" fmla="*/ 0 w 289"/>
                <a:gd name="T61" fmla="*/ 1 h 352"/>
                <a:gd name="T62" fmla="*/ 0 w 289"/>
                <a:gd name="T63" fmla="*/ 1 h 352"/>
                <a:gd name="T64" fmla="*/ 0 w 289"/>
                <a:gd name="T65" fmla="*/ 0 h 352"/>
                <a:gd name="T66" fmla="*/ 0 w 289"/>
                <a:gd name="T67" fmla="*/ 0 h 352"/>
                <a:gd name="T68" fmla="*/ 0 w 289"/>
                <a:gd name="T69" fmla="*/ 0 h 352"/>
                <a:gd name="T70" fmla="*/ 0 w 289"/>
                <a:gd name="T71" fmla="*/ 0 h 352"/>
                <a:gd name="T72" fmla="*/ 0 w 289"/>
                <a:gd name="T73" fmla="*/ 0 h 352"/>
                <a:gd name="T74" fmla="*/ 0 w 289"/>
                <a:gd name="T75" fmla="*/ 0 h 352"/>
                <a:gd name="T76" fmla="*/ 0 w 289"/>
                <a:gd name="T77" fmla="*/ 0 h 352"/>
                <a:gd name="T78" fmla="*/ 0 w 289"/>
                <a:gd name="T79" fmla="*/ 0 h 352"/>
                <a:gd name="T80" fmla="*/ 0 w 289"/>
                <a:gd name="T81" fmla="*/ 0 h 352"/>
                <a:gd name="T82" fmla="*/ 0 w 289"/>
                <a:gd name="T83" fmla="*/ 0 h 352"/>
                <a:gd name="T84" fmla="*/ 0 w 289"/>
                <a:gd name="T85" fmla="*/ 0 h 352"/>
                <a:gd name="T86" fmla="*/ 0 w 289"/>
                <a:gd name="T87" fmla="*/ 0 h 3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352"/>
                <a:gd name="T134" fmla="*/ 289 w 289"/>
                <a:gd name="T135" fmla="*/ 352 h 3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352">
                  <a:moveTo>
                    <a:pt x="113" y="47"/>
                  </a:moveTo>
                  <a:lnTo>
                    <a:pt x="90" y="65"/>
                  </a:lnTo>
                  <a:lnTo>
                    <a:pt x="68" y="85"/>
                  </a:lnTo>
                  <a:lnTo>
                    <a:pt x="48" y="106"/>
                  </a:lnTo>
                  <a:lnTo>
                    <a:pt x="31" y="130"/>
                  </a:lnTo>
                  <a:lnTo>
                    <a:pt x="16" y="156"/>
                  </a:lnTo>
                  <a:lnTo>
                    <a:pt x="5" y="182"/>
                  </a:lnTo>
                  <a:lnTo>
                    <a:pt x="0" y="211"/>
                  </a:lnTo>
                  <a:lnTo>
                    <a:pt x="1" y="241"/>
                  </a:lnTo>
                  <a:lnTo>
                    <a:pt x="3" y="249"/>
                  </a:lnTo>
                  <a:lnTo>
                    <a:pt x="6" y="257"/>
                  </a:lnTo>
                  <a:lnTo>
                    <a:pt x="10" y="264"/>
                  </a:lnTo>
                  <a:lnTo>
                    <a:pt x="14" y="271"/>
                  </a:lnTo>
                  <a:lnTo>
                    <a:pt x="19" y="277"/>
                  </a:lnTo>
                  <a:lnTo>
                    <a:pt x="24" y="284"/>
                  </a:lnTo>
                  <a:lnTo>
                    <a:pt x="31" y="289"/>
                  </a:lnTo>
                  <a:lnTo>
                    <a:pt x="37" y="293"/>
                  </a:lnTo>
                  <a:lnTo>
                    <a:pt x="51" y="302"/>
                  </a:lnTo>
                  <a:lnTo>
                    <a:pt x="64" y="309"/>
                  </a:lnTo>
                  <a:lnTo>
                    <a:pt x="78" y="316"/>
                  </a:lnTo>
                  <a:lnTo>
                    <a:pt x="93" y="321"/>
                  </a:lnTo>
                  <a:lnTo>
                    <a:pt x="107" y="327"/>
                  </a:lnTo>
                  <a:lnTo>
                    <a:pt x="122" y="331"/>
                  </a:lnTo>
                  <a:lnTo>
                    <a:pt x="137" y="335"/>
                  </a:lnTo>
                  <a:lnTo>
                    <a:pt x="151" y="338"/>
                  </a:lnTo>
                  <a:lnTo>
                    <a:pt x="167" y="342"/>
                  </a:lnTo>
                  <a:lnTo>
                    <a:pt x="183" y="344"/>
                  </a:lnTo>
                  <a:lnTo>
                    <a:pt x="198" y="346"/>
                  </a:lnTo>
                  <a:lnTo>
                    <a:pt x="213" y="348"/>
                  </a:lnTo>
                  <a:lnTo>
                    <a:pt x="229" y="349"/>
                  </a:lnTo>
                  <a:lnTo>
                    <a:pt x="245" y="350"/>
                  </a:lnTo>
                  <a:lnTo>
                    <a:pt x="260" y="351"/>
                  </a:lnTo>
                  <a:lnTo>
                    <a:pt x="275" y="352"/>
                  </a:lnTo>
                  <a:lnTo>
                    <a:pt x="280" y="352"/>
                  </a:lnTo>
                  <a:lnTo>
                    <a:pt x="284" y="349"/>
                  </a:lnTo>
                  <a:lnTo>
                    <a:pt x="287" y="346"/>
                  </a:lnTo>
                  <a:lnTo>
                    <a:pt x="289" y="340"/>
                  </a:lnTo>
                  <a:lnTo>
                    <a:pt x="289" y="335"/>
                  </a:lnTo>
                  <a:lnTo>
                    <a:pt x="287" y="331"/>
                  </a:lnTo>
                  <a:lnTo>
                    <a:pt x="283" y="328"/>
                  </a:lnTo>
                  <a:lnTo>
                    <a:pt x="279" y="327"/>
                  </a:lnTo>
                  <a:lnTo>
                    <a:pt x="264" y="327"/>
                  </a:lnTo>
                  <a:lnTo>
                    <a:pt x="250" y="327"/>
                  </a:lnTo>
                  <a:lnTo>
                    <a:pt x="235" y="326"/>
                  </a:lnTo>
                  <a:lnTo>
                    <a:pt x="222" y="324"/>
                  </a:lnTo>
                  <a:lnTo>
                    <a:pt x="207" y="323"/>
                  </a:lnTo>
                  <a:lnTo>
                    <a:pt x="192" y="321"/>
                  </a:lnTo>
                  <a:lnTo>
                    <a:pt x="179" y="319"/>
                  </a:lnTo>
                  <a:lnTo>
                    <a:pt x="164" y="317"/>
                  </a:lnTo>
                  <a:lnTo>
                    <a:pt x="150" y="314"/>
                  </a:lnTo>
                  <a:lnTo>
                    <a:pt x="136" y="311"/>
                  </a:lnTo>
                  <a:lnTo>
                    <a:pt x="122" y="306"/>
                  </a:lnTo>
                  <a:lnTo>
                    <a:pt x="108" y="302"/>
                  </a:lnTo>
                  <a:lnTo>
                    <a:pt x="95" y="298"/>
                  </a:lnTo>
                  <a:lnTo>
                    <a:pt x="82" y="291"/>
                  </a:lnTo>
                  <a:lnTo>
                    <a:pt x="68" y="285"/>
                  </a:lnTo>
                  <a:lnTo>
                    <a:pt x="56" y="278"/>
                  </a:lnTo>
                  <a:lnTo>
                    <a:pt x="45" y="271"/>
                  </a:lnTo>
                  <a:lnTo>
                    <a:pt x="37" y="260"/>
                  </a:lnTo>
                  <a:lnTo>
                    <a:pt x="32" y="250"/>
                  </a:lnTo>
                  <a:lnTo>
                    <a:pt x="27" y="237"/>
                  </a:lnTo>
                  <a:lnTo>
                    <a:pt x="27" y="222"/>
                  </a:lnTo>
                  <a:lnTo>
                    <a:pt x="30" y="203"/>
                  </a:lnTo>
                  <a:lnTo>
                    <a:pt x="34" y="183"/>
                  </a:lnTo>
                  <a:lnTo>
                    <a:pt x="38" y="169"/>
                  </a:lnTo>
                  <a:lnTo>
                    <a:pt x="45" y="153"/>
                  </a:lnTo>
                  <a:lnTo>
                    <a:pt x="54" y="140"/>
                  </a:lnTo>
                  <a:lnTo>
                    <a:pt x="61" y="127"/>
                  </a:lnTo>
                  <a:lnTo>
                    <a:pt x="71" y="115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02" y="82"/>
                  </a:lnTo>
                  <a:lnTo>
                    <a:pt x="116" y="70"/>
                  </a:lnTo>
                  <a:lnTo>
                    <a:pt x="129" y="59"/>
                  </a:lnTo>
                  <a:lnTo>
                    <a:pt x="145" y="49"/>
                  </a:lnTo>
                  <a:lnTo>
                    <a:pt x="162" y="38"/>
                  </a:lnTo>
                  <a:lnTo>
                    <a:pt x="180" y="28"/>
                  </a:lnTo>
                  <a:lnTo>
                    <a:pt x="197" y="20"/>
                  </a:lnTo>
                  <a:lnTo>
                    <a:pt x="212" y="12"/>
                  </a:lnTo>
                  <a:lnTo>
                    <a:pt x="227" y="6"/>
                  </a:lnTo>
                  <a:lnTo>
                    <a:pt x="240" y="1"/>
                  </a:lnTo>
                  <a:lnTo>
                    <a:pt x="228" y="0"/>
                  </a:lnTo>
                  <a:lnTo>
                    <a:pt x="213" y="1"/>
                  </a:lnTo>
                  <a:lnTo>
                    <a:pt x="198" y="5"/>
                  </a:lnTo>
                  <a:lnTo>
                    <a:pt x="180" y="10"/>
                  </a:lnTo>
                  <a:lnTo>
                    <a:pt x="162" y="18"/>
                  </a:lnTo>
                  <a:lnTo>
                    <a:pt x="144" y="26"/>
                  </a:lnTo>
                  <a:lnTo>
                    <a:pt x="127" y="36"/>
                  </a:lnTo>
                  <a:lnTo>
                    <a:pt x="113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79" name="Freeform 897"/>
            <p:cNvSpPr>
              <a:spLocks/>
            </p:cNvSpPr>
            <p:nvPr/>
          </p:nvSpPr>
          <p:spPr bwMode="auto">
            <a:xfrm>
              <a:off x="4539" y="3348"/>
              <a:ext cx="32" cy="34"/>
            </a:xfrm>
            <a:custGeom>
              <a:avLst/>
              <a:gdLst>
                <a:gd name="T0" fmla="*/ 0 w 252"/>
                <a:gd name="T1" fmla="*/ 0 h 235"/>
                <a:gd name="T2" fmla="*/ 1 w 252"/>
                <a:gd name="T3" fmla="*/ 0 h 235"/>
                <a:gd name="T4" fmla="*/ 1 w 252"/>
                <a:gd name="T5" fmla="*/ 0 h 235"/>
                <a:gd name="T6" fmla="*/ 1 w 252"/>
                <a:gd name="T7" fmla="*/ 0 h 235"/>
                <a:gd name="T8" fmla="*/ 1 w 252"/>
                <a:gd name="T9" fmla="*/ 0 h 235"/>
                <a:gd name="T10" fmla="*/ 1 w 252"/>
                <a:gd name="T11" fmla="*/ 0 h 235"/>
                <a:gd name="T12" fmla="*/ 1 w 252"/>
                <a:gd name="T13" fmla="*/ 0 h 235"/>
                <a:gd name="T14" fmla="*/ 1 w 252"/>
                <a:gd name="T15" fmla="*/ 1 h 235"/>
                <a:gd name="T16" fmla="*/ 0 w 252"/>
                <a:gd name="T17" fmla="*/ 1 h 235"/>
                <a:gd name="T18" fmla="*/ 0 w 252"/>
                <a:gd name="T19" fmla="*/ 1 h 235"/>
                <a:gd name="T20" fmla="*/ 0 w 252"/>
                <a:gd name="T21" fmla="*/ 1 h 235"/>
                <a:gd name="T22" fmla="*/ 0 w 252"/>
                <a:gd name="T23" fmla="*/ 1 h 235"/>
                <a:gd name="T24" fmla="*/ 0 w 252"/>
                <a:gd name="T25" fmla="*/ 1 h 235"/>
                <a:gd name="T26" fmla="*/ 0 w 252"/>
                <a:gd name="T27" fmla="*/ 1 h 235"/>
                <a:gd name="T28" fmla="*/ 0 w 252"/>
                <a:gd name="T29" fmla="*/ 1 h 235"/>
                <a:gd name="T30" fmla="*/ 0 w 252"/>
                <a:gd name="T31" fmla="*/ 1 h 235"/>
                <a:gd name="T32" fmla="*/ 0 w 252"/>
                <a:gd name="T33" fmla="*/ 1 h 235"/>
                <a:gd name="T34" fmla="*/ 0 w 252"/>
                <a:gd name="T35" fmla="*/ 1 h 235"/>
                <a:gd name="T36" fmla="*/ 0 w 252"/>
                <a:gd name="T37" fmla="*/ 1 h 235"/>
                <a:gd name="T38" fmla="*/ 0 w 252"/>
                <a:gd name="T39" fmla="*/ 1 h 235"/>
                <a:gd name="T40" fmla="*/ 0 w 252"/>
                <a:gd name="T41" fmla="*/ 1 h 235"/>
                <a:gd name="T42" fmla="*/ 0 w 252"/>
                <a:gd name="T43" fmla="*/ 1 h 235"/>
                <a:gd name="T44" fmla="*/ 1 w 252"/>
                <a:gd name="T45" fmla="*/ 1 h 235"/>
                <a:gd name="T46" fmla="*/ 1 w 252"/>
                <a:gd name="T47" fmla="*/ 1 h 235"/>
                <a:gd name="T48" fmla="*/ 1 w 252"/>
                <a:gd name="T49" fmla="*/ 0 h 235"/>
                <a:gd name="T50" fmla="*/ 1 w 252"/>
                <a:gd name="T51" fmla="*/ 0 h 235"/>
                <a:gd name="T52" fmla="*/ 1 w 252"/>
                <a:gd name="T53" fmla="*/ 0 h 235"/>
                <a:gd name="T54" fmla="*/ 1 w 252"/>
                <a:gd name="T55" fmla="*/ 0 h 235"/>
                <a:gd name="T56" fmla="*/ 1 w 252"/>
                <a:gd name="T57" fmla="*/ 0 h 235"/>
                <a:gd name="T58" fmla="*/ 0 w 252"/>
                <a:gd name="T59" fmla="*/ 0 h 235"/>
                <a:gd name="T60" fmla="*/ 0 w 252"/>
                <a:gd name="T61" fmla="*/ 0 h 235"/>
                <a:gd name="T62" fmla="*/ 0 w 252"/>
                <a:gd name="T63" fmla="*/ 0 h 235"/>
                <a:gd name="T64" fmla="*/ 0 w 252"/>
                <a:gd name="T65" fmla="*/ 0 h 235"/>
                <a:gd name="T66" fmla="*/ 0 w 252"/>
                <a:gd name="T67" fmla="*/ 0 h 235"/>
                <a:gd name="T68" fmla="*/ 0 w 252"/>
                <a:gd name="T69" fmla="*/ 0 h 235"/>
                <a:gd name="T70" fmla="*/ 0 w 252"/>
                <a:gd name="T71" fmla="*/ 0 h 235"/>
                <a:gd name="T72" fmla="*/ 0 w 252"/>
                <a:gd name="T73" fmla="*/ 0 h 235"/>
                <a:gd name="T74" fmla="*/ 0 w 252"/>
                <a:gd name="T75" fmla="*/ 0 h 235"/>
                <a:gd name="T76" fmla="*/ 0 w 252"/>
                <a:gd name="T77" fmla="*/ 0 h 235"/>
                <a:gd name="T78" fmla="*/ 0 w 252"/>
                <a:gd name="T79" fmla="*/ 0 h 235"/>
                <a:gd name="T80" fmla="*/ 0 w 252"/>
                <a:gd name="T81" fmla="*/ 0 h 235"/>
                <a:gd name="T82" fmla="*/ 0 w 252"/>
                <a:gd name="T83" fmla="*/ 0 h 235"/>
                <a:gd name="T84" fmla="*/ 0 w 252"/>
                <a:gd name="T85" fmla="*/ 0 h 235"/>
                <a:gd name="T86" fmla="*/ 0 w 252"/>
                <a:gd name="T87" fmla="*/ 0 h 235"/>
                <a:gd name="T88" fmla="*/ 0 w 252"/>
                <a:gd name="T89" fmla="*/ 0 h 235"/>
                <a:gd name="T90" fmla="*/ 0 w 252"/>
                <a:gd name="T91" fmla="*/ 0 h 235"/>
                <a:gd name="T92" fmla="*/ 0 w 252"/>
                <a:gd name="T93" fmla="*/ 0 h 235"/>
                <a:gd name="T94" fmla="*/ 0 w 252"/>
                <a:gd name="T95" fmla="*/ 0 h 235"/>
                <a:gd name="T96" fmla="*/ 0 w 252"/>
                <a:gd name="T97" fmla="*/ 0 h 235"/>
                <a:gd name="T98" fmla="*/ 0 w 252"/>
                <a:gd name="T99" fmla="*/ 0 h 235"/>
                <a:gd name="T100" fmla="*/ 0 w 252"/>
                <a:gd name="T101" fmla="*/ 0 h 235"/>
                <a:gd name="T102" fmla="*/ 0 w 252"/>
                <a:gd name="T103" fmla="*/ 0 h 235"/>
                <a:gd name="T104" fmla="*/ 0 w 252"/>
                <a:gd name="T105" fmla="*/ 0 h 235"/>
                <a:gd name="T106" fmla="*/ 0 w 252"/>
                <a:gd name="T107" fmla="*/ 0 h 235"/>
                <a:gd name="T108" fmla="*/ 0 w 252"/>
                <a:gd name="T109" fmla="*/ 0 h 235"/>
                <a:gd name="T110" fmla="*/ 0 w 252"/>
                <a:gd name="T111" fmla="*/ 0 h 235"/>
                <a:gd name="T112" fmla="*/ 0 w 252"/>
                <a:gd name="T113" fmla="*/ 0 h 235"/>
                <a:gd name="T114" fmla="*/ 0 w 252"/>
                <a:gd name="T115" fmla="*/ 0 h 235"/>
                <a:gd name="T116" fmla="*/ 0 w 252"/>
                <a:gd name="T117" fmla="*/ 0 h 235"/>
                <a:gd name="T118" fmla="*/ 0 w 252"/>
                <a:gd name="T119" fmla="*/ 0 h 235"/>
                <a:gd name="T120" fmla="*/ 0 w 252"/>
                <a:gd name="T121" fmla="*/ 0 h 2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"/>
                <a:gd name="T184" fmla="*/ 0 h 235"/>
                <a:gd name="T185" fmla="*/ 252 w 252"/>
                <a:gd name="T186" fmla="*/ 235 h 2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" h="235">
                  <a:moveTo>
                    <a:pt x="210" y="72"/>
                  </a:moveTo>
                  <a:lnTo>
                    <a:pt x="222" y="85"/>
                  </a:lnTo>
                  <a:lnTo>
                    <a:pt x="228" y="100"/>
                  </a:lnTo>
                  <a:lnTo>
                    <a:pt x="232" y="116"/>
                  </a:lnTo>
                  <a:lnTo>
                    <a:pt x="232" y="133"/>
                  </a:lnTo>
                  <a:lnTo>
                    <a:pt x="230" y="147"/>
                  </a:lnTo>
                  <a:lnTo>
                    <a:pt x="226" y="159"/>
                  </a:lnTo>
                  <a:lnTo>
                    <a:pt x="218" y="171"/>
                  </a:lnTo>
                  <a:lnTo>
                    <a:pt x="211" y="180"/>
                  </a:lnTo>
                  <a:lnTo>
                    <a:pt x="202" y="191"/>
                  </a:lnTo>
                  <a:lnTo>
                    <a:pt x="192" y="200"/>
                  </a:lnTo>
                  <a:lnTo>
                    <a:pt x="183" y="209"/>
                  </a:lnTo>
                  <a:lnTo>
                    <a:pt x="173" y="219"/>
                  </a:lnTo>
                  <a:lnTo>
                    <a:pt x="171" y="222"/>
                  </a:lnTo>
                  <a:lnTo>
                    <a:pt x="170" y="225"/>
                  </a:lnTo>
                  <a:lnTo>
                    <a:pt x="171" y="229"/>
                  </a:lnTo>
                  <a:lnTo>
                    <a:pt x="173" y="232"/>
                  </a:lnTo>
                  <a:lnTo>
                    <a:pt x="176" y="234"/>
                  </a:lnTo>
                  <a:lnTo>
                    <a:pt x="180" y="235"/>
                  </a:lnTo>
                  <a:lnTo>
                    <a:pt x="184" y="234"/>
                  </a:lnTo>
                  <a:lnTo>
                    <a:pt x="187" y="232"/>
                  </a:lnTo>
                  <a:lnTo>
                    <a:pt x="208" y="218"/>
                  </a:lnTo>
                  <a:lnTo>
                    <a:pt x="225" y="200"/>
                  </a:lnTo>
                  <a:lnTo>
                    <a:pt x="239" y="178"/>
                  </a:lnTo>
                  <a:lnTo>
                    <a:pt x="249" y="156"/>
                  </a:lnTo>
                  <a:lnTo>
                    <a:pt x="252" y="131"/>
                  </a:lnTo>
                  <a:lnTo>
                    <a:pt x="250" y="108"/>
                  </a:lnTo>
                  <a:lnTo>
                    <a:pt x="242" y="85"/>
                  </a:lnTo>
                  <a:lnTo>
                    <a:pt x="225" y="65"/>
                  </a:lnTo>
                  <a:lnTo>
                    <a:pt x="212" y="54"/>
                  </a:lnTo>
                  <a:lnTo>
                    <a:pt x="197" y="45"/>
                  </a:lnTo>
                  <a:lnTo>
                    <a:pt x="181" y="36"/>
                  </a:lnTo>
                  <a:lnTo>
                    <a:pt x="164" y="29"/>
                  </a:lnTo>
                  <a:lnTo>
                    <a:pt x="146" y="22"/>
                  </a:lnTo>
                  <a:lnTo>
                    <a:pt x="127" y="17"/>
                  </a:lnTo>
                  <a:lnTo>
                    <a:pt x="109" y="12"/>
                  </a:lnTo>
                  <a:lnTo>
                    <a:pt x="90" y="7"/>
                  </a:lnTo>
                  <a:lnTo>
                    <a:pt x="73" y="4"/>
                  </a:lnTo>
                  <a:lnTo>
                    <a:pt x="57" y="2"/>
                  </a:lnTo>
                  <a:lnTo>
                    <a:pt x="42" y="0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10" y="7"/>
                  </a:lnTo>
                  <a:lnTo>
                    <a:pt x="22" y="8"/>
                  </a:lnTo>
                  <a:lnTo>
                    <a:pt x="33" y="11"/>
                  </a:lnTo>
                  <a:lnTo>
                    <a:pt x="46" y="13"/>
                  </a:lnTo>
                  <a:lnTo>
                    <a:pt x="60" y="15"/>
                  </a:lnTo>
                  <a:lnTo>
                    <a:pt x="73" y="17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115" y="28"/>
                  </a:lnTo>
                  <a:lnTo>
                    <a:pt x="130" y="32"/>
                  </a:lnTo>
                  <a:lnTo>
                    <a:pt x="145" y="37"/>
                  </a:lnTo>
                  <a:lnTo>
                    <a:pt x="159" y="43"/>
                  </a:lnTo>
                  <a:lnTo>
                    <a:pt x="172" y="49"/>
                  </a:lnTo>
                  <a:lnTo>
                    <a:pt x="186" y="55"/>
                  </a:lnTo>
                  <a:lnTo>
                    <a:pt x="198" y="64"/>
                  </a:lnTo>
                  <a:lnTo>
                    <a:pt x="2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80" name="Freeform 898"/>
            <p:cNvSpPr>
              <a:spLocks/>
            </p:cNvSpPr>
            <p:nvPr/>
          </p:nvSpPr>
          <p:spPr bwMode="auto">
            <a:xfrm>
              <a:off x="4476" y="3366"/>
              <a:ext cx="13" cy="32"/>
            </a:xfrm>
            <a:custGeom>
              <a:avLst/>
              <a:gdLst>
                <a:gd name="T0" fmla="*/ 0 w 103"/>
                <a:gd name="T1" fmla="*/ 0 h 220"/>
                <a:gd name="T2" fmla="*/ 0 w 103"/>
                <a:gd name="T3" fmla="*/ 0 h 220"/>
                <a:gd name="T4" fmla="*/ 0 w 103"/>
                <a:gd name="T5" fmla="*/ 0 h 220"/>
                <a:gd name="T6" fmla="*/ 0 w 103"/>
                <a:gd name="T7" fmla="*/ 1 h 220"/>
                <a:gd name="T8" fmla="*/ 0 w 103"/>
                <a:gd name="T9" fmla="*/ 1 h 220"/>
                <a:gd name="T10" fmla="*/ 0 w 103"/>
                <a:gd name="T11" fmla="*/ 1 h 220"/>
                <a:gd name="T12" fmla="*/ 0 w 103"/>
                <a:gd name="T13" fmla="*/ 1 h 220"/>
                <a:gd name="T14" fmla="*/ 0 w 103"/>
                <a:gd name="T15" fmla="*/ 1 h 220"/>
                <a:gd name="T16" fmla="*/ 0 w 103"/>
                <a:gd name="T17" fmla="*/ 1 h 220"/>
                <a:gd name="T18" fmla="*/ 0 w 103"/>
                <a:gd name="T19" fmla="*/ 1 h 220"/>
                <a:gd name="T20" fmla="*/ 0 w 103"/>
                <a:gd name="T21" fmla="*/ 1 h 220"/>
                <a:gd name="T22" fmla="*/ 0 w 103"/>
                <a:gd name="T23" fmla="*/ 1 h 220"/>
                <a:gd name="T24" fmla="*/ 0 w 103"/>
                <a:gd name="T25" fmla="*/ 1 h 220"/>
                <a:gd name="T26" fmla="*/ 0 w 103"/>
                <a:gd name="T27" fmla="*/ 1 h 220"/>
                <a:gd name="T28" fmla="*/ 0 w 103"/>
                <a:gd name="T29" fmla="*/ 1 h 220"/>
                <a:gd name="T30" fmla="*/ 0 w 103"/>
                <a:gd name="T31" fmla="*/ 1 h 220"/>
                <a:gd name="T32" fmla="*/ 0 w 103"/>
                <a:gd name="T33" fmla="*/ 1 h 220"/>
                <a:gd name="T34" fmla="*/ 0 w 103"/>
                <a:gd name="T35" fmla="*/ 1 h 220"/>
                <a:gd name="T36" fmla="*/ 0 w 103"/>
                <a:gd name="T37" fmla="*/ 1 h 220"/>
                <a:gd name="T38" fmla="*/ 0 w 103"/>
                <a:gd name="T39" fmla="*/ 0 h 220"/>
                <a:gd name="T40" fmla="*/ 0 w 103"/>
                <a:gd name="T41" fmla="*/ 0 h 220"/>
                <a:gd name="T42" fmla="*/ 0 w 103"/>
                <a:gd name="T43" fmla="*/ 0 h 220"/>
                <a:gd name="T44" fmla="*/ 0 w 103"/>
                <a:gd name="T45" fmla="*/ 0 h 220"/>
                <a:gd name="T46" fmla="*/ 0 w 103"/>
                <a:gd name="T47" fmla="*/ 0 h 220"/>
                <a:gd name="T48" fmla="*/ 0 w 103"/>
                <a:gd name="T49" fmla="*/ 0 h 220"/>
                <a:gd name="T50" fmla="*/ 0 w 103"/>
                <a:gd name="T51" fmla="*/ 0 h 220"/>
                <a:gd name="T52" fmla="*/ 0 w 103"/>
                <a:gd name="T53" fmla="*/ 0 h 220"/>
                <a:gd name="T54" fmla="*/ 0 w 103"/>
                <a:gd name="T55" fmla="*/ 0 h 220"/>
                <a:gd name="T56" fmla="*/ 0 w 103"/>
                <a:gd name="T57" fmla="*/ 0 h 220"/>
                <a:gd name="T58" fmla="*/ 0 w 103"/>
                <a:gd name="T59" fmla="*/ 0 h 220"/>
                <a:gd name="T60" fmla="*/ 0 w 103"/>
                <a:gd name="T61" fmla="*/ 0 h 220"/>
                <a:gd name="T62" fmla="*/ 0 w 103"/>
                <a:gd name="T63" fmla="*/ 0 h 220"/>
                <a:gd name="T64" fmla="*/ 0 w 103"/>
                <a:gd name="T65" fmla="*/ 0 h 220"/>
                <a:gd name="T66" fmla="*/ 0 w 103"/>
                <a:gd name="T67" fmla="*/ 0 h 220"/>
                <a:gd name="T68" fmla="*/ 0 w 103"/>
                <a:gd name="T69" fmla="*/ 0 h 220"/>
                <a:gd name="T70" fmla="*/ 0 w 103"/>
                <a:gd name="T71" fmla="*/ 0 h 220"/>
                <a:gd name="T72" fmla="*/ 0 w 103"/>
                <a:gd name="T73" fmla="*/ 0 h 220"/>
                <a:gd name="T74" fmla="*/ 0 w 103"/>
                <a:gd name="T75" fmla="*/ 0 h 220"/>
                <a:gd name="T76" fmla="*/ 0 w 103"/>
                <a:gd name="T77" fmla="*/ 0 h 220"/>
                <a:gd name="T78" fmla="*/ 0 w 103"/>
                <a:gd name="T79" fmla="*/ 0 h 220"/>
                <a:gd name="T80" fmla="*/ 0 w 103"/>
                <a:gd name="T81" fmla="*/ 0 h 2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3"/>
                <a:gd name="T124" fmla="*/ 0 h 220"/>
                <a:gd name="T125" fmla="*/ 103 w 103"/>
                <a:gd name="T126" fmla="*/ 220 h 2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3" h="220">
                  <a:moveTo>
                    <a:pt x="0" y="120"/>
                  </a:moveTo>
                  <a:lnTo>
                    <a:pt x="0" y="138"/>
                  </a:lnTo>
                  <a:lnTo>
                    <a:pt x="4" y="155"/>
                  </a:lnTo>
                  <a:lnTo>
                    <a:pt x="12" y="171"/>
                  </a:lnTo>
                  <a:lnTo>
                    <a:pt x="22" y="185"/>
                  </a:lnTo>
                  <a:lnTo>
                    <a:pt x="35" y="197"/>
                  </a:lnTo>
                  <a:lnTo>
                    <a:pt x="50" y="207"/>
                  </a:lnTo>
                  <a:lnTo>
                    <a:pt x="66" y="215"/>
                  </a:lnTo>
                  <a:lnTo>
                    <a:pt x="83" y="219"/>
                  </a:lnTo>
                  <a:lnTo>
                    <a:pt x="89" y="220"/>
                  </a:lnTo>
                  <a:lnTo>
                    <a:pt x="94" y="218"/>
                  </a:lnTo>
                  <a:lnTo>
                    <a:pt x="98" y="215"/>
                  </a:lnTo>
                  <a:lnTo>
                    <a:pt x="100" y="211"/>
                  </a:lnTo>
                  <a:lnTo>
                    <a:pt x="100" y="205"/>
                  </a:lnTo>
                  <a:lnTo>
                    <a:pt x="99" y="200"/>
                  </a:lnTo>
                  <a:lnTo>
                    <a:pt x="96" y="196"/>
                  </a:lnTo>
                  <a:lnTo>
                    <a:pt x="91" y="193"/>
                  </a:lnTo>
                  <a:lnTo>
                    <a:pt x="74" y="187"/>
                  </a:lnTo>
                  <a:lnTo>
                    <a:pt x="58" y="178"/>
                  </a:lnTo>
                  <a:lnTo>
                    <a:pt x="45" y="167"/>
                  </a:lnTo>
                  <a:lnTo>
                    <a:pt x="36" y="154"/>
                  </a:lnTo>
                  <a:lnTo>
                    <a:pt x="30" y="138"/>
                  </a:lnTo>
                  <a:lnTo>
                    <a:pt x="27" y="121"/>
                  </a:lnTo>
                  <a:lnTo>
                    <a:pt x="27" y="103"/>
                  </a:lnTo>
                  <a:lnTo>
                    <a:pt x="32" y="83"/>
                  </a:lnTo>
                  <a:lnTo>
                    <a:pt x="39" y="69"/>
                  </a:lnTo>
                  <a:lnTo>
                    <a:pt x="51" y="56"/>
                  </a:lnTo>
                  <a:lnTo>
                    <a:pt x="63" y="43"/>
                  </a:lnTo>
                  <a:lnTo>
                    <a:pt x="77" y="31"/>
                  </a:lnTo>
                  <a:lnTo>
                    <a:pt x="89" y="21"/>
                  </a:lnTo>
                  <a:lnTo>
                    <a:pt x="98" y="12"/>
                  </a:lnTo>
                  <a:lnTo>
                    <a:pt x="103" y="5"/>
                  </a:lnTo>
                  <a:lnTo>
                    <a:pt x="103" y="0"/>
                  </a:lnTo>
                  <a:lnTo>
                    <a:pt x="92" y="4"/>
                  </a:lnTo>
                  <a:lnTo>
                    <a:pt x="77" y="12"/>
                  </a:lnTo>
                  <a:lnTo>
                    <a:pt x="61" y="25"/>
                  </a:lnTo>
                  <a:lnTo>
                    <a:pt x="44" y="40"/>
                  </a:lnTo>
                  <a:lnTo>
                    <a:pt x="29" y="57"/>
                  </a:lnTo>
                  <a:lnTo>
                    <a:pt x="16" y="77"/>
                  </a:lnTo>
                  <a:lnTo>
                    <a:pt x="6" y="9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81" name="Freeform 899"/>
            <p:cNvSpPr>
              <a:spLocks/>
            </p:cNvSpPr>
            <p:nvPr/>
          </p:nvSpPr>
          <p:spPr bwMode="auto">
            <a:xfrm>
              <a:off x="4565" y="3346"/>
              <a:ext cx="28" cy="41"/>
            </a:xfrm>
            <a:custGeom>
              <a:avLst/>
              <a:gdLst>
                <a:gd name="T0" fmla="*/ 0 w 220"/>
                <a:gd name="T1" fmla="*/ 0 h 288"/>
                <a:gd name="T2" fmla="*/ 0 w 220"/>
                <a:gd name="T3" fmla="*/ 0 h 288"/>
                <a:gd name="T4" fmla="*/ 0 w 220"/>
                <a:gd name="T5" fmla="*/ 0 h 288"/>
                <a:gd name="T6" fmla="*/ 0 w 220"/>
                <a:gd name="T7" fmla="*/ 1 h 288"/>
                <a:gd name="T8" fmla="*/ 0 w 220"/>
                <a:gd name="T9" fmla="*/ 1 h 288"/>
                <a:gd name="T10" fmla="*/ 0 w 220"/>
                <a:gd name="T11" fmla="*/ 1 h 288"/>
                <a:gd name="T12" fmla="*/ 0 w 220"/>
                <a:gd name="T13" fmla="*/ 1 h 288"/>
                <a:gd name="T14" fmla="*/ 0 w 220"/>
                <a:gd name="T15" fmla="*/ 1 h 288"/>
                <a:gd name="T16" fmla="*/ 0 w 220"/>
                <a:gd name="T17" fmla="*/ 1 h 288"/>
                <a:gd name="T18" fmla="*/ 0 w 220"/>
                <a:gd name="T19" fmla="*/ 1 h 288"/>
                <a:gd name="T20" fmla="*/ 0 w 220"/>
                <a:gd name="T21" fmla="*/ 1 h 288"/>
                <a:gd name="T22" fmla="*/ 0 w 220"/>
                <a:gd name="T23" fmla="*/ 1 h 288"/>
                <a:gd name="T24" fmla="*/ 0 w 220"/>
                <a:gd name="T25" fmla="*/ 1 h 288"/>
                <a:gd name="T26" fmla="*/ 0 w 220"/>
                <a:gd name="T27" fmla="*/ 1 h 288"/>
                <a:gd name="T28" fmla="*/ 0 w 220"/>
                <a:gd name="T29" fmla="*/ 1 h 288"/>
                <a:gd name="T30" fmla="*/ 0 w 220"/>
                <a:gd name="T31" fmla="*/ 1 h 288"/>
                <a:gd name="T32" fmla="*/ 0 w 220"/>
                <a:gd name="T33" fmla="*/ 1 h 288"/>
                <a:gd name="T34" fmla="*/ 0 w 220"/>
                <a:gd name="T35" fmla="*/ 1 h 288"/>
                <a:gd name="T36" fmla="*/ 1 w 220"/>
                <a:gd name="T37" fmla="*/ 1 h 288"/>
                <a:gd name="T38" fmla="*/ 1 w 220"/>
                <a:gd name="T39" fmla="*/ 0 h 288"/>
                <a:gd name="T40" fmla="*/ 0 w 220"/>
                <a:gd name="T41" fmla="*/ 0 h 288"/>
                <a:gd name="T42" fmla="*/ 0 w 220"/>
                <a:gd name="T43" fmla="*/ 0 h 288"/>
                <a:gd name="T44" fmla="*/ 0 w 220"/>
                <a:gd name="T45" fmla="*/ 0 h 288"/>
                <a:gd name="T46" fmla="*/ 0 w 220"/>
                <a:gd name="T47" fmla="*/ 0 h 288"/>
                <a:gd name="T48" fmla="*/ 0 w 220"/>
                <a:gd name="T49" fmla="*/ 0 h 288"/>
                <a:gd name="T50" fmla="*/ 0 w 220"/>
                <a:gd name="T51" fmla="*/ 0 h 288"/>
                <a:gd name="T52" fmla="*/ 0 w 220"/>
                <a:gd name="T53" fmla="*/ 0 h 288"/>
                <a:gd name="T54" fmla="*/ 0 w 220"/>
                <a:gd name="T55" fmla="*/ 0 h 288"/>
                <a:gd name="T56" fmla="*/ 0 w 220"/>
                <a:gd name="T57" fmla="*/ 0 h 288"/>
                <a:gd name="T58" fmla="*/ 0 w 220"/>
                <a:gd name="T59" fmla="*/ 0 h 288"/>
                <a:gd name="T60" fmla="*/ 0 w 220"/>
                <a:gd name="T61" fmla="*/ 0 h 288"/>
                <a:gd name="T62" fmla="*/ 0 w 220"/>
                <a:gd name="T63" fmla="*/ 0 h 288"/>
                <a:gd name="T64" fmla="*/ 0 w 220"/>
                <a:gd name="T65" fmla="*/ 0 h 288"/>
                <a:gd name="T66" fmla="*/ 0 w 220"/>
                <a:gd name="T67" fmla="*/ 0 h 288"/>
                <a:gd name="T68" fmla="*/ 0 w 220"/>
                <a:gd name="T69" fmla="*/ 0 h 288"/>
                <a:gd name="T70" fmla="*/ 0 w 220"/>
                <a:gd name="T71" fmla="*/ 0 h 288"/>
                <a:gd name="T72" fmla="*/ 0 w 220"/>
                <a:gd name="T73" fmla="*/ 0 h 288"/>
                <a:gd name="T74" fmla="*/ 0 w 220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0"/>
                <a:gd name="T115" fmla="*/ 0 h 288"/>
                <a:gd name="T116" fmla="*/ 220 w 220"/>
                <a:gd name="T117" fmla="*/ 288 h 2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0" h="288">
                  <a:moveTo>
                    <a:pt x="179" y="108"/>
                  </a:moveTo>
                  <a:lnTo>
                    <a:pt x="186" y="115"/>
                  </a:lnTo>
                  <a:lnTo>
                    <a:pt x="191" y="124"/>
                  </a:lnTo>
                  <a:lnTo>
                    <a:pt x="196" y="133"/>
                  </a:lnTo>
                  <a:lnTo>
                    <a:pt x="200" y="143"/>
                  </a:lnTo>
                  <a:lnTo>
                    <a:pt x="202" y="153"/>
                  </a:lnTo>
                  <a:lnTo>
                    <a:pt x="201" y="163"/>
                  </a:lnTo>
                  <a:lnTo>
                    <a:pt x="199" y="174"/>
                  </a:lnTo>
                  <a:lnTo>
                    <a:pt x="193" y="184"/>
                  </a:lnTo>
                  <a:lnTo>
                    <a:pt x="186" y="194"/>
                  </a:lnTo>
                  <a:lnTo>
                    <a:pt x="178" y="204"/>
                  </a:lnTo>
                  <a:lnTo>
                    <a:pt x="168" y="213"/>
                  </a:lnTo>
                  <a:lnTo>
                    <a:pt x="159" y="221"/>
                  </a:lnTo>
                  <a:lnTo>
                    <a:pt x="148" y="229"/>
                  </a:lnTo>
                  <a:lnTo>
                    <a:pt x="138" y="237"/>
                  </a:lnTo>
                  <a:lnTo>
                    <a:pt x="127" y="246"/>
                  </a:lnTo>
                  <a:lnTo>
                    <a:pt x="118" y="255"/>
                  </a:lnTo>
                  <a:lnTo>
                    <a:pt x="115" y="258"/>
                  </a:lnTo>
                  <a:lnTo>
                    <a:pt x="112" y="263"/>
                  </a:lnTo>
                  <a:lnTo>
                    <a:pt x="110" y="267"/>
                  </a:lnTo>
                  <a:lnTo>
                    <a:pt x="108" y="271"/>
                  </a:lnTo>
                  <a:lnTo>
                    <a:pt x="107" y="276"/>
                  </a:lnTo>
                  <a:lnTo>
                    <a:pt x="107" y="280"/>
                  </a:lnTo>
                  <a:lnTo>
                    <a:pt x="109" y="284"/>
                  </a:lnTo>
                  <a:lnTo>
                    <a:pt x="112" y="287"/>
                  </a:lnTo>
                  <a:lnTo>
                    <a:pt x="117" y="288"/>
                  </a:lnTo>
                  <a:lnTo>
                    <a:pt x="121" y="288"/>
                  </a:lnTo>
                  <a:lnTo>
                    <a:pt x="124" y="287"/>
                  </a:lnTo>
                  <a:lnTo>
                    <a:pt x="127" y="284"/>
                  </a:lnTo>
                  <a:lnTo>
                    <a:pt x="138" y="271"/>
                  </a:lnTo>
                  <a:lnTo>
                    <a:pt x="149" y="261"/>
                  </a:lnTo>
                  <a:lnTo>
                    <a:pt x="161" y="250"/>
                  </a:lnTo>
                  <a:lnTo>
                    <a:pt x="173" y="239"/>
                  </a:lnTo>
                  <a:lnTo>
                    <a:pt x="185" y="229"/>
                  </a:lnTo>
                  <a:lnTo>
                    <a:pt x="196" y="217"/>
                  </a:lnTo>
                  <a:lnTo>
                    <a:pt x="206" y="204"/>
                  </a:lnTo>
                  <a:lnTo>
                    <a:pt x="213" y="190"/>
                  </a:lnTo>
                  <a:lnTo>
                    <a:pt x="219" y="173"/>
                  </a:lnTo>
                  <a:lnTo>
                    <a:pt x="220" y="157"/>
                  </a:lnTo>
                  <a:lnTo>
                    <a:pt x="218" y="141"/>
                  </a:lnTo>
                  <a:lnTo>
                    <a:pt x="212" y="125"/>
                  </a:lnTo>
                  <a:lnTo>
                    <a:pt x="204" y="111"/>
                  </a:lnTo>
                  <a:lnTo>
                    <a:pt x="194" y="97"/>
                  </a:lnTo>
                  <a:lnTo>
                    <a:pt x="182" y="86"/>
                  </a:lnTo>
                  <a:lnTo>
                    <a:pt x="168" y="77"/>
                  </a:lnTo>
                  <a:lnTo>
                    <a:pt x="158" y="70"/>
                  </a:lnTo>
                  <a:lnTo>
                    <a:pt x="146" y="64"/>
                  </a:lnTo>
                  <a:lnTo>
                    <a:pt x="134" y="56"/>
                  </a:lnTo>
                  <a:lnTo>
                    <a:pt x="122" y="50"/>
                  </a:lnTo>
                  <a:lnTo>
                    <a:pt x="109" y="43"/>
                  </a:lnTo>
                  <a:lnTo>
                    <a:pt x="96" y="36"/>
                  </a:lnTo>
                  <a:lnTo>
                    <a:pt x="83" y="29"/>
                  </a:lnTo>
                  <a:lnTo>
                    <a:pt x="70" y="22"/>
                  </a:lnTo>
                  <a:lnTo>
                    <a:pt x="59" y="17"/>
                  </a:lnTo>
                  <a:lnTo>
                    <a:pt x="47" y="12"/>
                  </a:lnTo>
                  <a:lnTo>
                    <a:pt x="36" y="7"/>
                  </a:lnTo>
                  <a:lnTo>
                    <a:pt x="26" y="4"/>
                  </a:lnTo>
                  <a:lnTo>
                    <a:pt x="18" y="1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9" y="7"/>
                  </a:lnTo>
                  <a:lnTo>
                    <a:pt x="20" y="13"/>
                  </a:lnTo>
                  <a:lnTo>
                    <a:pt x="31" y="18"/>
                  </a:lnTo>
                  <a:lnTo>
                    <a:pt x="42" y="23"/>
                  </a:lnTo>
                  <a:lnTo>
                    <a:pt x="54" y="29"/>
                  </a:lnTo>
                  <a:lnTo>
                    <a:pt x="65" y="34"/>
                  </a:lnTo>
                  <a:lnTo>
                    <a:pt x="77" y="40"/>
                  </a:lnTo>
                  <a:lnTo>
                    <a:pt x="88" y="47"/>
                  </a:lnTo>
                  <a:lnTo>
                    <a:pt x="101" y="53"/>
                  </a:lnTo>
                  <a:lnTo>
                    <a:pt x="112" y="60"/>
                  </a:lnTo>
                  <a:lnTo>
                    <a:pt x="124" y="66"/>
                  </a:lnTo>
                  <a:lnTo>
                    <a:pt x="136" y="74"/>
                  </a:lnTo>
                  <a:lnTo>
                    <a:pt x="147" y="82"/>
                  </a:lnTo>
                  <a:lnTo>
                    <a:pt x="158" y="90"/>
                  </a:lnTo>
                  <a:lnTo>
                    <a:pt x="168" y="98"/>
                  </a:lnTo>
                  <a:lnTo>
                    <a:pt x="179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82" name="Freeform 900"/>
            <p:cNvSpPr>
              <a:spLocks/>
            </p:cNvSpPr>
            <p:nvPr/>
          </p:nvSpPr>
          <p:spPr bwMode="auto">
            <a:xfrm>
              <a:off x="4538" y="3409"/>
              <a:ext cx="107" cy="71"/>
            </a:xfrm>
            <a:custGeom>
              <a:avLst/>
              <a:gdLst>
                <a:gd name="T0" fmla="*/ 0 w 1070"/>
                <a:gd name="T1" fmla="*/ 0 h 844"/>
                <a:gd name="T2" fmla="*/ 1 w 1070"/>
                <a:gd name="T3" fmla="*/ 0 h 844"/>
                <a:gd name="T4" fmla="*/ 1 w 1070"/>
                <a:gd name="T5" fmla="*/ 1 h 844"/>
                <a:gd name="T6" fmla="*/ 0 w 1070"/>
                <a:gd name="T7" fmla="*/ 0 h 844"/>
                <a:gd name="T8" fmla="*/ 0 w 1070"/>
                <a:gd name="T9" fmla="*/ 0 h 8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0"/>
                <a:gd name="T16" fmla="*/ 0 h 844"/>
                <a:gd name="T17" fmla="*/ 1070 w 1070"/>
                <a:gd name="T18" fmla="*/ 844 h 8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0" h="844">
                  <a:moveTo>
                    <a:pt x="141" y="0"/>
                  </a:moveTo>
                  <a:lnTo>
                    <a:pt x="1070" y="194"/>
                  </a:lnTo>
                  <a:lnTo>
                    <a:pt x="919" y="844"/>
                  </a:lnTo>
                  <a:lnTo>
                    <a:pt x="0" y="62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3" name="Freeform 901"/>
            <p:cNvSpPr>
              <a:spLocks/>
            </p:cNvSpPr>
            <p:nvPr/>
          </p:nvSpPr>
          <p:spPr bwMode="auto">
            <a:xfrm>
              <a:off x="4547" y="3411"/>
              <a:ext cx="82" cy="28"/>
            </a:xfrm>
            <a:custGeom>
              <a:avLst/>
              <a:gdLst>
                <a:gd name="T0" fmla="*/ 0 w 819"/>
                <a:gd name="T1" fmla="*/ 0 h 333"/>
                <a:gd name="T2" fmla="*/ 1 w 819"/>
                <a:gd name="T3" fmla="*/ 0 h 333"/>
                <a:gd name="T4" fmla="*/ 0 w 819"/>
                <a:gd name="T5" fmla="*/ 0 h 333"/>
                <a:gd name="T6" fmla="*/ 0 w 819"/>
                <a:gd name="T7" fmla="*/ 0 h 333"/>
                <a:gd name="T8" fmla="*/ 0 w 819"/>
                <a:gd name="T9" fmla="*/ 0 h 3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9"/>
                <a:gd name="T16" fmla="*/ 0 h 333"/>
                <a:gd name="T17" fmla="*/ 819 w 819"/>
                <a:gd name="T18" fmla="*/ 333 h 3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9" h="333">
                  <a:moveTo>
                    <a:pt x="97" y="0"/>
                  </a:moveTo>
                  <a:lnTo>
                    <a:pt x="819" y="139"/>
                  </a:lnTo>
                  <a:lnTo>
                    <a:pt x="172" y="98"/>
                  </a:lnTo>
                  <a:lnTo>
                    <a:pt x="0" y="333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4" name="Freeform 902"/>
            <p:cNvSpPr>
              <a:spLocks/>
            </p:cNvSpPr>
            <p:nvPr/>
          </p:nvSpPr>
          <p:spPr bwMode="auto">
            <a:xfrm>
              <a:off x="4527" y="3494"/>
              <a:ext cx="108" cy="26"/>
            </a:xfrm>
            <a:custGeom>
              <a:avLst/>
              <a:gdLst>
                <a:gd name="T0" fmla="*/ 0 w 1083"/>
                <a:gd name="T1" fmla="*/ 0 h 306"/>
                <a:gd name="T2" fmla="*/ 1 w 1083"/>
                <a:gd name="T3" fmla="*/ 0 h 306"/>
                <a:gd name="T4" fmla="*/ 1 w 1083"/>
                <a:gd name="T5" fmla="*/ 0 h 306"/>
                <a:gd name="T6" fmla="*/ 0 w 1083"/>
                <a:gd name="T7" fmla="*/ 0 h 306"/>
                <a:gd name="T8" fmla="*/ 0 w 1083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306"/>
                <a:gd name="T17" fmla="*/ 1083 w 1083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306">
                  <a:moveTo>
                    <a:pt x="34" y="0"/>
                  </a:moveTo>
                  <a:lnTo>
                    <a:pt x="1083" y="261"/>
                  </a:lnTo>
                  <a:lnTo>
                    <a:pt x="1055" y="306"/>
                  </a:lnTo>
                  <a:lnTo>
                    <a:pt x="0" y="2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5" name="Freeform 903"/>
            <p:cNvSpPr>
              <a:spLocks/>
            </p:cNvSpPr>
            <p:nvPr/>
          </p:nvSpPr>
          <p:spPr bwMode="auto">
            <a:xfrm>
              <a:off x="4517" y="3502"/>
              <a:ext cx="109" cy="26"/>
            </a:xfrm>
            <a:custGeom>
              <a:avLst/>
              <a:gdLst>
                <a:gd name="T0" fmla="*/ 0 w 1088"/>
                <a:gd name="T1" fmla="*/ 0 h 311"/>
                <a:gd name="T2" fmla="*/ 1 w 1088"/>
                <a:gd name="T3" fmla="*/ 0 h 311"/>
                <a:gd name="T4" fmla="*/ 1 w 1088"/>
                <a:gd name="T5" fmla="*/ 0 h 311"/>
                <a:gd name="T6" fmla="*/ 0 w 1088"/>
                <a:gd name="T7" fmla="*/ 0 h 311"/>
                <a:gd name="T8" fmla="*/ 0 w 1088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8"/>
                <a:gd name="T16" fmla="*/ 0 h 311"/>
                <a:gd name="T17" fmla="*/ 1088 w 1088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8" h="311">
                  <a:moveTo>
                    <a:pt x="39" y="0"/>
                  </a:moveTo>
                  <a:lnTo>
                    <a:pt x="1088" y="260"/>
                  </a:lnTo>
                  <a:lnTo>
                    <a:pt x="1055" y="311"/>
                  </a:lnTo>
                  <a:lnTo>
                    <a:pt x="0" y="3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6" name="Freeform 904"/>
            <p:cNvSpPr>
              <a:spLocks/>
            </p:cNvSpPr>
            <p:nvPr/>
          </p:nvSpPr>
          <p:spPr bwMode="auto">
            <a:xfrm>
              <a:off x="4534" y="3526"/>
              <a:ext cx="16" cy="6"/>
            </a:xfrm>
            <a:custGeom>
              <a:avLst/>
              <a:gdLst>
                <a:gd name="T0" fmla="*/ 0 w 164"/>
                <a:gd name="T1" fmla="*/ 0 h 72"/>
                <a:gd name="T2" fmla="*/ 0 w 164"/>
                <a:gd name="T3" fmla="*/ 0 h 72"/>
                <a:gd name="T4" fmla="*/ 0 w 164"/>
                <a:gd name="T5" fmla="*/ 0 h 72"/>
                <a:gd name="T6" fmla="*/ 0 w 164"/>
                <a:gd name="T7" fmla="*/ 0 h 72"/>
                <a:gd name="T8" fmla="*/ 0 w 164"/>
                <a:gd name="T9" fmla="*/ 0 h 72"/>
                <a:gd name="T10" fmla="*/ 0 w 164"/>
                <a:gd name="T11" fmla="*/ 0 h 72"/>
                <a:gd name="T12" fmla="*/ 0 w 164"/>
                <a:gd name="T13" fmla="*/ 0 h 72"/>
                <a:gd name="T14" fmla="*/ 0 w 164"/>
                <a:gd name="T15" fmla="*/ 0 h 72"/>
                <a:gd name="T16" fmla="*/ 0 w 164"/>
                <a:gd name="T17" fmla="*/ 0 h 72"/>
                <a:gd name="T18" fmla="*/ 0 w 164"/>
                <a:gd name="T19" fmla="*/ 0 h 72"/>
                <a:gd name="T20" fmla="*/ 0 w 164"/>
                <a:gd name="T21" fmla="*/ 0 h 72"/>
                <a:gd name="T22" fmla="*/ 0 w 164"/>
                <a:gd name="T23" fmla="*/ 0 h 72"/>
                <a:gd name="T24" fmla="*/ 0 w 164"/>
                <a:gd name="T25" fmla="*/ 0 h 72"/>
                <a:gd name="T26" fmla="*/ 0 w 164"/>
                <a:gd name="T27" fmla="*/ 0 h 72"/>
                <a:gd name="T28" fmla="*/ 0 w 164"/>
                <a:gd name="T29" fmla="*/ 0 h 72"/>
                <a:gd name="T30" fmla="*/ 0 w 164"/>
                <a:gd name="T31" fmla="*/ 0 h 72"/>
                <a:gd name="T32" fmla="*/ 0 w 164"/>
                <a:gd name="T33" fmla="*/ 0 h 72"/>
                <a:gd name="T34" fmla="*/ 0 w 164"/>
                <a:gd name="T35" fmla="*/ 0 h 72"/>
                <a:gd name="T36" fmla="*/ 0 w 164"/>
                <a:gd name="T37" fmla="*/ 0 h 72"/>
                <a:gd name="T38" fmla="*/ 0 w 164"/>
                <a:gd name="T39" fmla="*/ 0 h 72"/>
                <a:gd name="T40" fmla="*/ 0 w 164"/>
                <a:gd name="T41" fmla="*/ 0 h 72"/>
                <a:gd name="T42" fmla="*/ 0 w 164"/>
                <a:gd name="T43" fmla="*/ 0 h 72"/>
                <a:gd name="T44" fmla="*/ 0 w 164"/>
                <a:gd name="T45" fmla="*/ 0 h 72"/>
                <a:gd name="T46" fmla="*/ 0 w 164"/>
                <a:gd name="T47" fmla="*/ 0 h 72"/>
                <a:gd name="T48" fmla="*/ 0 w 164"/>
                <a:gd name="T49" fmla="*/ 0 h 72"/>
                <a:gd name="T50" fmla="*/ 0 w 164"/>
                <a:gd name="T51" fmla="*/ 0 h 72"/>
                <a:gd name="T52" fmla="*/ 0 w 164"/>
                <a:gd name="T53" fmla="*/ 0 h 72"/>
                <a:gd name="T54" fmla="*/ 0 w 164"/>
                <a:gd name="T55" fmla="*/ 0 h 72"/>
                <a:gd name="T56" fmla="*/ 0 w 164"/>
                <a:gd name="T57" fmla="*/ 0 h 72"/>
                <a:gd name="T58" fmla="*/ 0 w 164"/>
                <a:gd name="T59" fmla="*/ 0 h 72"/>
                <a:gd name="T60" fmla="*/ 0 w 164"/>
                <a:gd name="T61" fmla="*/ 0 h 72"/>
                <a:gd name="T62" fmla="*/ 0 w 164"/>
                <a:gd name="T63" fmla="*/ 0 h 72"/>
                <a:gd name="T64" fmla="*/ 0 w 164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4"/>
                <a:gd name="T100" fmla="*/ 0 h 72"/>
                <a:gd name="T101" fmla="*/ 164 w 164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4" h="72">
                  <a:moveTo>
                    <a:pt x="16" y="1"/>
                  </a:moveTo>
                  <a:lnTo>
                    <a:pt x="21" y="1"/>
                  </a:lnTo>
                  <a:lnTo>
                    <a:pt x="35" y="0"/>
                  </a:lnTo>
                  <a:lnTo>
                    <a:pt x="54" y="0"/>
                  </a:lnTo>
                  <a:lnTo>
                    <a:pt x="78" y="2"/>
                  </a:lnTo>
                  <a:lnTo>
                    <a:pt x="104" y="7"/>
                  </a:lnTo>
                  <a:lnTo>
                    <a:pt x="128" y="17"/>
                  </a:lnTo>
                  <a:lnTo>
                    <a:pt x="149" y="31"/>
                  </a:lnTo>
                  <a:lnTo>
                    <a:pt x="164" y="51"/>
                  </a:lnTo>
                  <a:lnTo>
                    <a:pt x="164" y="52"/>
                  </a:lnTo>
                  <a:lnTo>
                    <a:pt x="164" y="57"/>
                  </a:lnTo>
                  <a:lnTo>
                    <a:pt x="163" y="62"/>
                  </a:lnTo>
                  <a:lnTo>
                    <a:pt x="161" y="67"/>
                  </a:lnTo>
                  <a:lnTo>
                    <a:pt x="156" y="71"/>
                  </a:lnTo>
                  <a:lnTo>
                    <a:pt x="149" y="72"/>
                  </a:lnTo>
                  <a:lnTo>
                    <a:pt x="138" y="71"/>
                  </a:lnTo>
                  <a:lnTo>
                    <a:pt x="124" y="65"/>
                  </a:lnTo>
                  <a:lnTo>
                    <a:pt x="124" y="63"/>
                  </a:lnTo>
                  <a:lnTo>
                    <a:pt x="123" y="59"/>
                  </a:lnTo>
                  <a:lnTo>
                    <a:pt x="120" y="52"/>
                  </a:lnTo>
                  <a:lnTo>
                    <a:pt x="113" y="45"/>
                  </a:lnTo>
                  <a:lnTo>
                    <a:pt x="100" y="38"/>
                  </a:lnTo>
                  <a:lnTo>
                    <a:pt x="81" y="32"/>
                  </a:lnTo>
                  <a:lnTo>
                    <a:pt x="55" y="29"/>
                  </a:lnTo>
                  <a:lnTo>
                    <a:pt x="20" y="29"/>
                  </a:lnTo>
                  <a:lnTo>
                    <a:pt x="18" y="29"/>
                  </a:lnTo>
                  <a:lnTo>
                    <a:pt x="14" y="27"/>
                  </a:lnTo>
                  <a:lnTo>
                    <a:pt x="9" y="25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5" y="7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7" name="Freeform 905"/>
            <p:cNvSpPr>
              <a:spLocks/>
            </p:cNvSpPr>
            <p:nvPr/>
          </p:nvSpPr>
          <p:spPr bwMode="auto">
            <a:xfrm>
              <a:off x="4537" y="3483"/>
              <a:ext cx="15" cy="9"/>
            </a:xfrm>
            <a:custGeom>
              <a:avLst/>
              <a:gdLst>
                <a:gd name="T0" fmla="*/ 0 w 146"/>
                <a:gd name="T1" fmla="*/ 0 h 109"/>
                <a:gd name="T2" fmla="*/ 0 w 146"/>
                <a:gd name="T3" fmla="*/ 0 h 109"/>
                <a:gd name="T4" fmla="*/ 0 w 146"/>
                <a:gd name="T5" fmla="*/ 0 h 109"/>
                <a:gd name="T6" fmla="*/ 0 w 146"/>
                <a:gd name="T7" fmla="*/ 0 h 109"/>
                <a:gd name="T8" fmla="*/ 0 w 146"/>
                <a:gd name="T9" fmla="*/ 0 h 109"/>
                <a:gd name="T10" fmla="*/ 0 w 146"/>
                <a:gd name="T11" fmla="*/ 0 h 109"/>
                <a:gd name="T12" fmla="*/ 0 w 146"/>
                <a:gd name="T13" fmla="*/ 0 h 109"/>
                <a:gd name="T14" fmla="*/ 0 w 146"/>
                <a:gd name="T15" fmla="*/ 0 h 109"/>
                <a:gd name="T16" fmla="*/ 0 w 146"/>
                <a:gd name="T17" fmla="*/ 0 h 109"/>
                <a:gd name="T18" fmla="*/ 0 w 146"/>
                <a:gd name="T19" fmla="*/ 0 h 109"/>
                <a:gd name="T20" fmla="*/ 0 w 146"/>
                <a:gd name="T21" fmla="*/ 0 h 109"/>
                <a:gd name="T22" fmla="*/ 0 w 146"/>
                <a:gd name="T23" fmla="*/ 0 h 109"/>
                <a:gd name="T24" fmla="*/ 0 w 146"/>
                <a:gd name="T25" fmla="*/ 0 h 109"/>
                <a:gd name="T26" fmla="*/ 0 w 146"/>
                <a:gd name="T27" fmla="*/ 0 h 109"/>
                <a:gd name="T28" fmla="*/ 0 w 146"/>
                <a:gd name="T29" fmla="*/ 0 h 109"/>
                <a:gd name="T30" fmla="*/ 0 w 146"/>
                <a:gd name="T31" fmla="*/ 0 h 109"/>
                <a:gd name="T32" fmla="*/ 0 w 146"/>
                <a:gd name="T33" fmla="*/ 0 h 109"/>
                <a:gd name="T34" fmla="*/ 0 w 146"/>
                <a:gd name="T35" fmla="*/ 0 h 109"/>
                <a:gd name="T36" fmla="*/ 0 w 146"/>
                <a:gd name="T37" fmla="*/ 0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09"/>
                <a:gd name="T59" fmla="*/ 146 w 146"/>
                <a:gd name="T60" fmla="*/ 109 h 10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09">
                  <a:moveTo>
                    <a:pt x="45" y="0"/>
                  </a:moveTo>
                  <a:lnTo>
                    <a:pt x="42" y="0"/>
                  </a:lnTo>
                  <a:lnTo>
                    <a:pt x="35" y="3"/>
                  </a:lnTo>
                  <a:lnTo>
                    <a:pt x="26" y="7"/>
                  </a:lnTo>
                  <a:lnTo>
                    <a:pt x="15" y="14"/>
                  </a:lnTo>
                  <a:lnTo>
                    <a:pt x="6" y="24"/>
                  </a:lnTo>
                  <a:lnTo>
                    <a:pt x="1" y="39"/>
                  </a:lnTo>
                  <a:lnTo>
                    <a:pt x="0" y="59"/>
                  </a:lnTo>
                  <a:lnTo>
                    <a:pt x="6" y="85"/>
                  </a:lnTo>
                  <a:lnTo>
                    <a:pt x="85" y="109"/>
                  </a:lnTo>
                  <a:lnTo>
                    <a:pt x="84" y="104"/>
                  </a:lnTo>
                  <a:lnTo>
                    <a:pt x="84" y="93"/>
                  </a:lnTo>
                  <a:lnTo>
                    <a:pt x="84" y="76"/>
                  </a:lnTo>
                  <a:lnTo>
                    <a:pt x="87" y="58"/>
                  </a:lnTo>
                  <a:lnTo>
                    <a:pt x="93" y="40"/>
                  </a:lnTo>
                  <a:lnTo>
                    <a:pt x="104" y="27"/>
                  </a:lnTo>
                  <a:lnTo>
                    <a:pt x="121" y="20"/>
                  </a:lnTo>
                  <a:lnTo>
                    <a:pt x="146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8" name="Freeform 906"/>
            <p:cNvSpPr>
              <a:spLocks/>
            </p:cNvSpPr>
            <p:nvPr/>
          </p:nvSpPr>
          <p:spPr bwMode="auto">
            <a:xfrm>
              <a:off x="4620" y="3499"/>
              <a:ext cx="15" cy="9"/>
            </a:xfrm>
            <a:custGeom>
              <a:avLst/>
              <a:gdLst>
                <a:gd name="T0" fmla="*/ 0 w 146"/>
                <a:gd name="T1" fmla="*/ 0 h 107"/>
                <a:gd name="T2" fmla="*/ 0 w 146"/>
                <a:gd name="T3" fmla="*/ 0 h 107"/>
                <a:gd name="T4" fmla="*/ 0 w 146"/>
                <a:gd name="T5" fmla="*/ 0 h 107"/>
                <a:gd name="T6" fmla="*/ 0 w 146"/>
                <a:gd name="T7" fmla="*/ 0 h 107"/>
                <a:gd name="T8" fmla="*/ 0 w 146"/>
                <a:gd name="T9" fmla="*/ 0 h 107"/>
                <a:gd name="T10" fmla="*/ 0 w 146"/>
                <a:gd name="T11" fmla="*/ 0 h 107"/>
                <a:gd name="T12" fmla="*/ 0 w 146"/>
                <a:gd name="T13" fmla="*/ 0 h 107"/>
                <a:gd name="T14" fmla="*/ 0 w 146"/>
                <a:gd name="T15" fmla="*/ 0 h 107"/>
                <a:gd name="T16" fmla="*/ 0 w 146"/>
                <a:gd name="T17" fmla="*/ 0 h 107"/>
                <a:gd name="T18" fmla="*/ 0 w 146"/>
                <a:gd name="T19" fmla="*/ 0 h 107"/>
                <a:gd name="T20" fmla="*/ 0 w 146"/>
                <a:gd name="T21" fmla="*/ 0 h 107"/>
                <a:gd name="T22" fmla="*/ 0 w 146"/>
                <a:gd name="T23" fmla="*/ 0 h 107"/>
                <a:gd name="T24" fmla="*/ 0 w 146"/>
                <a:gd name="T25" fmla="*/ 0 h 107"/>
                <a:gd name="T26" fmla="*/ 0 w 146"/>
                <a:gd name="T27" fmla="*/ 0 h 107"/>
                <a:gd name="T28" fmla="*/ 0 w 146"/>
                <a:gd name="T29" fmla="*/ 0 h 107"/>
                <a:gd name="T30" fmla="*/ 0 w 146"/>
                <a:gd name="T31" fmla="*/ 0 h 107"/>
                <a:gd name="T32" fmla="*/ 0 w 146"/>
                <a:gd name="T33" fmla="*/ 0 h 107"/>
                <a:gd name="T34" fmla="*/ 0 w 146"/>
                <a:gd name="T35" fmla="*/ 0 h 107"/>
                <a:gd name="T36" fmla="*/ 0 w 146"/>
                <a:gd name="T37" fmla="*/ 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07"/>
                <a:gd name="T59" fmla="*/ 146 w 146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07">
                  <a:moveTo>
                    <a:pt x="45" y="0"/>
                  </a:moveTo>
                  <a:lnTo>
                    <a:pt x="42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5" y="12"/>
                  </a:lnTo>
                  <a:lnTo>
                    <a:pt x="6" y="23"/>
                  </a:lnTo>
                  <a:lnTo>
                    <a:pt x="0" y="38"/>
                  </a:lnTo>
                  <a:lnTo>
                    <a:pt x="0" y="58"/>
                  </a:lnTo>
                  <a:lnTo>
                    <a:pt x="6" y="85"/>
                  </a:lnTo>
                  <a:lnTo>
                    <a:pt x="84" y="107"/>
                  </a:lnTo>
                  <a:lnTo>
                    <a:pt x="83" y="103"/>
                  </a:lnTo>
                  <a:lnTo>
                    <a:pt x="83" y="91"/>
                  </a:lnTo>
                  <a:lnTo>
                    <a:pt x="83" y="75"/>
                  </a:lnTo>
                  <a:lnTo>
                    <a:pt x="86" y="56"/>
                  </a:lnTo>
                  <a:lnTo>
                    <a:pt x="92" y="40"/>
                  </a:lnTo>
                  <a:lnTo>
                    <a:pt x="103" y="27"/>
                  </a:lnTo>
                  <a:lnTo>
                    <a:pt x="121" y="19"/>
                  </a:lnTo>
                  <a:lnTo>
                    <a:pt x="146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9" name="Freeform 907"/>
            <p:cNvSpPr>
              <a:spLocks/>
            </p:cNvSpPr>
            <p:nvPr/>
          </p:nvSpPr>
          <p:spPr bwMode="auto">
            <a:xfrm>
              <a:off x="4553" y="3485"/>
              <a:ext cx="63" cy="16"/>
            </a:xfrm>
            <a:custGeom>
              <a:avLst/>
              <a:gdLst>
                <a:gd name="T0" fmla="*/ 0 w 629"/>
                <a:gd name="T1" fmla="*/ 0 h 182"/>
                <a:gd name="T2" fmla="*/ 1 w 629"/>
                <a:gd name="T3" fmla="*/ 0 h 182"/>
                <a:gd name="T4" fmla="*/ 1 w 629"/>
                <a:gd name="T5" fmla="*/ 0 h 182"/>
                <a:gd name="T6" fmla="*/ 0 w 629"/>
                <a:gd name="T7" fmla="*/ 0 h 182"/>
                <a:gd name="T8" fmla="*/ 0 w 629"/>
                <a:gd name="T9" fmla="*/ 0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9"/>
                <a:gd name="T16" fmla="*/ 0 h 182"/>
                <a:gd name="T17" fmla="*/ 629 w 629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9" h="182">
                  <a:moveTo>
                    <a:pt x="0" y="40"/>
                  </a:moveTo>
                  <a:lnTo>
                    <a:pt x="601" y="182"/>
                  </a:lnTo>
                  <a:lnTo>
                    <a:pt x="629" y="142"/>
                  </a:lnTo>
                  <a:lnTo>
                    <a:pt x="29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0" name="Freeform 908"/>
            <p:cNvSpPr>
              <a:spLocks/>
            </p:cNvSpPr>
            <p:nvPr/>
          </p:nvSpPr>
          <p:spPr bwMode="auto">
            <a:xfrm>
              <a:off x="4553" y="3492"/>
              <a:ext cx="60" cy="14"/>
            </a:xfrm>
            <a:custGeom>
              <a:avLst/>
              <a:gdLst>
                <a:gd name="T0" fmla="*/ 0 w 606"/>
                <a:gd name="T1" fmla="*/ 0 h 170"/>
                <a:gd name="T2" fmla="*/ 1 w 606"/>
                <a:gd name="T3" fmla="*/ 0 h 170"/>
                <a:gd name="T4" fmla="*/ 1 w 606"/>
                <a:gd name="T5" fmla="*/ 0 h 170"/>
                <a:gd name="T6" fmla="*/ 0 w 606"/>
                <a:gd name="T7" fmla="*/ 0 h 170"/>
                <a:gd name="T8" fmla="*/ 0 w 60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6"/>
                <a:gd name="T16" fmla="*/ 0 h 170"/>
                <a:gd name="T17" fmla="*/ 606 w 60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6" h="170">
                  <a:moveTo>
                    <a:pt x="0" y="28"/>
                  </a:moveTo>
                  <a:lnTo>
                    <a:pt x="600" y="170"/>
                  </a:lnTo>
                  <a:lnTo>
                    <a:pt x="606" y="142"/>
                  </a:lnTo>
                  <a:lnTo>
                    <a:pt x="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1" name="Freeform 909"/>
            <p:cNvSpPr>
              <a:spLocks/>
            </p:cNvSpPr>
            <p:nvPr/>
          </p:nvSpPr>
          <p:spPr bwMode="auto">
            <a:xfrm>
              <a:off x="4553" y="3482"/>
              <a:ext cx="60" cy="14"/>
            </a:xfrm>
            <a:custGeom>
              <a:avLst/>
              <a:gdLst>
                <a:gd name="T0" fmla="*/ 0 w 606"/>
                <a:gd name="T1" fmla="*/ 0 h 170"/>
                <a:gd name="T2" fmla="*/ 1 w 606"/>
                <a:gd name="T3" fmla="*/ 0 h 170"/>
                <a:gd name="T4" fmla="*/ 1 w 606"/>
                <a:gd name="T5" fmla="*/ 0 h 170"/>
                <a:gd name="T6" fmla="*/ 0 w 606"/>
                <a:gd name="T7" fmla="*/ 0 h 170"/>
                <a:gd name="T8" fmla="*/ 0 w 60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6"/>
                <a:gd name="T16" fmla="*/ 0 h 170"/>
                <a:gd name="T17" fmla="*/ 606 w 606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6" h="170">
                  <a:moveTo>
                    <a:pt x="0" y="28"/>
                  </a:moveTo>
                  <a:lnTo>
                    <a:pt x="600" y="170"/>
                  </a:lnTo>
                  <a:lnTo>
                    <a:pt x="606" y="142"/>
                  </a:lnTo>
                  <a:lnTo>
                    <a:pt x="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2E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156" name="AutoShape 916"/>
          <p:cNvSpPr>
            <a:spLocks noChangeAspect="1" noChangeArrowheads="1" noTextEdit="1"/>
          </p:cNvSpPr>
          <p:nvPr/>
        </p:nvSpPr>
        <p:spPr bwMode="auto">
          <a:xfrm flipH="1">
            <a:off x="5227638" y="2174875"/>
            <a:ext cx="5175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57" name="Freeform 918"/>
          <p:cNvSpPr>
            <a:spLocks/>
          </p:cNvSpPr>
          <p:nvPr/>
        </p:nvSpPr>
        <p:spPr bwMode="auto">
          <a:xfrm flipH="1">
            <a:off x="5600700" y="2266950"/>
            <a:ext cx="74613" cy="88900"/>
          </a:xfrm>
          <a:custGeom>
            <a:avLst/>
            <a:gdLst>
              <a:gd name="T0" fmla="*/ 2147483647 w 188"/>
              <a:gd name="T1" fmla="*/ 0 h 168"/>
              <a:gd name="T2" fmla="*/ 2147483647 w 188"/>
              <a:gd name="T3" fmla="*/ 1037184129 h 168"/>
              <a:gd name="T4" fmla="*/ 2147483647 w 188"/>
              <a:gd name="T5" fmla="*/ 2147483647 h 168"/>
              <a:gd name="T6" fmla="*/ 2147483647 w 188"/>
              <a:gd name="T7" fmla="*/ 2147483647 h 168"/>
              <a:gd name="T8" fmla="*/ 2147483647 w 188"/>
              <a:gd name="T9" fmla="*/ 2147483647 h 168"/>
              <a:gd name="T10" fmla="*/ 2147483647 w 188"/>
              <a:gd name="T11" fmla="*/ 2147483647 h 168"/>
              <a:gd name="T12" fmla="*/ 2147483647 w 188"/>
              <a:gd name="T13" fmla="*/ 2147483647 h 168"/>
              <a:gd name="T14" fmla="*/ 2147483647 w 188"/>
              <a:gd name="T15" fmla="*/ 2147483647 h 168"/>
              <a:gd name="T16" fmla="*/ 2147483647 w 188"/>
              <a:gd name="T17" fmla="*/ 2147483647 h 168"/>
              <a:gd name="T18" fmla="*/ 2147483647 w 188"/>
              <a:gd name="T19" fmla="*/ 2147483647 h 168"/>
              <a:gd name="T20" fmla="*/ 1375236256 w 188"/>
              <a:gd name="T21" fmla="*/ 2147483647 h 168"/>
              <a:gd name="T22" fmla="*/ 312503454 w 188"/>
              <a:gd name="T23" fmla="*/ 2147483647 h 168"/>
              <a:gd name="T24" fmla="*/ 0 w 188"/>
              <a:gd name="T25" fmla="*/ 2147483647 h 168"/>
              <a:gd name="T26" fmla="*/ 312503454 w 188"/>
              <a:gd name="T27" fmla="*/ 2147483647 h 168"/>
              <a:gd name="T28" fmla="*/ 1375236256 w 188"/>
              <a:gd name="T29" fmla="*/ 2147483647 h 168"/>
              <a:gd name="T30" fmla="*/ 2147483647 w 188"/>
              <a:gd name="T31" fmla="*/ 1037184129 h 168"/>
              <a:gd name="T32" fmla="*/ 2147483647 w 188"/>
              <a:gd name="T33" fmla="*/ 0 h 168"/>
              <a:gd name="T34" fmla="*/ 2147483647 w 188"/>
              <a:gd name="T35" fmla="*/ 2147483647 h 168"/>
              <a:gd name="T36" fmla="*/ 2147483647 w 188"/>
              <a:gd name="T37" fmla="*/ 2147483647 h 168"/>
              <a:gd name="T38" fmla="*/ 2147483647 w 188"/>
              <a:gd name="T39" fmla="*/ 2147483647 h 168"/>
              <a:gd name="T40" fmla="*/ 2147483647 w 188"/>
              <a:gd name="T41" fmla="*/ 2147483647 h 168"/>
              <a:gd name="T42" fmla="*/ 2147483647 w 188"/>
              <a:gd name="T43" fmla="*/ 2147483647 h 168"/>
              <a:gd name="T44" fmla="*/ 2147483647 w 188"/>
              <a:gd name="T45" fmla="*/ 2147483647 h 168"/>
              <a:gd name="T46" fmla="*/ 2147483647 w 188"/>
              <a:gd name="T47" fmla="*/ 2147483647 h 168"/>
              <a:gd name="T48" fmla="*/ 2147483647 w 188"/>
              <a:gd name="T49" fmla="*/ 2147483647 h 168"/>
              <a:gd name="T50" fmla="*/ 2147483647 w 188"/>
              <a:gd name="T51" fmla="*/ 2147483647 h 168"/>
              <a:gd name="T52" fmla="*/ 2147483647 w 188"/>
              <a:gd name="T53" fmla="*/ 2147483647 h 168"/>
              <a:gd name="T54" fmla="*/ 2147483647 w 188"/>
              <a:gd name="T55" fmla="*/ 2147483647 h 168"/>
              <a:gd name="T56" fmla="*/ 2147483647 w 188"/>
              <a:gd name="T57" fmla="*/ 2147483647 h 168"/>
              <a:gd name="T58" fmla="*/ 2147483647 w 188"/>
              <a:gd name="T59" fmla="*/ 2147483647 h 168"/>
              <a:gd name="T60" fmla="*/ 2147483647 w 188"/>
              <a:gd name="T61" fmla="*/ 2147483647 h 168"/>
              <a:gd name="T62" fmla="*/ 2147483647 w 188"/>
              <a:gd name="T63" fmla="*/ 2147483647 h 168"/>
              <a:gd name="T64" fmla="*/ 2147483647 w 188"/>
              <a:gd name="T65" fmla="*/ 2147483647 h 168"/>
              <a:gd name="T66" fmla="*/ 2147483647 w 188"/>
              <a:gd name="T67" fmla="*/ 2147483647 h 168"/>
              <a:gd name="T68" fmla="*/ 2147483647 w 188"/>
              <a:gd name="T69" fmla="*/ 2147483647 h 168"/>
              <a:gd name="T70" fmla="*/ 2147483647 w 188"/>
              <a:gd name="T71" fmla="*/ 0 h 16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88"/>
              <a:gd name="T109" fmla="*/ 0 h 168"/>
              <a:gd name="T110" fmla="*/ 188 w 188"/>
              <a:gd name="T111" fmla="*/ 168 h 16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88" h="168">
                <a:moveTo>
                  <a:pt x="92" y="0"/>
                </a:moveTo>
                <a:lnTo>
                  <a:pt x="135" y="7"/>
                </a:lnTo>
                <a:lnTo>
                  <a:pt x="164" y="27"/>
                </a:lnTo>
                <a:lnTo>
                  <a:pt x="182" y="54"/>
                </a:lnTo>
                <a:lnTo>
                  <a:pt x="188" y="84"/>
                </a:lnTo>
                <a:lnTo>
                  <a:pt x="182" y="115"/>
                </a:lnTo>
                <a:lnTo>
                  <a:pt x="164" y="141"/>
                </a:lnTo>
                <a:lnTo>
                  <a:pt x="135" y="161"/>
                </a:lnTo>
                <a:lnTo>
                  <a:pt x="92" y="168"/>
                </a:lnTo>
                <a:lnTo>
                  <a:pt x="51" y="161"/>
                </a:lnTo>
                <a:lnTo>
                  <a:pt x="22" y="141"/>
                </a:lnTo>
                <a:lnTo>
                  <a:pt x="5" y="115"/>
                </a:lnTo>
                <a:lnTo>
                  <a:pt x="0" y="84"/>
                </a:lnTo>
                <a:lnTo>
                  <a:pt x="5" y="54"/>
                </a:lnTo>
                <a:lnTo>
                  <a:pt x="22" y="27"/>
                </a:lnTo>
                <a:lnTo>
                  <a:pt x="51" y="7"/>
                </a:lnTo>
                <a:lnTo>
                  <a:pt x="92" y="0"/>
                </a:lnTo>
                <a:lnTo>
                  <a:pt x="96" y="37"/>
                </a:lnTo>
                <a:lnTo>
                  <a:pt x="72" y="42"/>
                </a:lnTo>
                <a:lnTo>
                  <a:pt x="57" y="52"/>
                </a:lnTo>
                <a:lnTo>
                  <a:pt x="47" y="67"/>
                </a:lnTo>
                <a:lnTo>
                  <a:pt x="45" y="85"/>
                </a:lnTo>
                <a:lnTo>
                  <a:pt x="47" y="102"/>
                </a:lnTo>
                <a:lnTo>
                  <a:pt x="58" y="117"/>
                </a:lnTo>
                <a:lnTo>
                  <a:pt x="74" y="128"/>
                </a:lnTo>
                <a:lnTo>
                  <a:pt x="96" y="132"/>
                </a:lnTo>
                <a:lnTo>
                  <a:pt x="120" y="128"/>
                </a:lnTo>
                <a:lnTo>
                  <a:pt x="136" y="117"/>
                </a:lnTo>
                <a:lnTo>
                  <a:pt x="147" y="102"/>
                </a:lnTo>
                <a:lnTo>
                  <a:pt x="151" y="85"/>
                </a:lnTo>
                <a:lnTo>
                  <a:pt x="148" y="67"/>
                </a:lnTo>
                <a:lnTo>
                  <a:pt x="137" y="52"/>
                </a:lnTo>
                <a:lnTo>
                  <a:pt x="120" y="42"/>
                </a:lnTo>
                <a:lnTo>
                  <a:pt x="96" y="37"/>
                </a:lnTo>
                <a:lnTo>
                  <a:pt x="9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58" name="Freeform 919"/>
          <p:cNvSpPr>
            <a:spLocks/>
          </p:cNvSpPr>
          <p:nvPr/>
        </p:nvSpPr>
        <p:spPr bwMode="auto">
          <a:xfrm flipH="1">
            <a:off x="5294313" y="2266950"/>
            <a:ext cx="76200" cy="88900"/>
          </a:xfrm>
          <a:custGeom>
            <a:avLst/>
            <a:gdLst>
              <a:gd name="T0" fmla="*/ 2147483647 w 192"/>
              <a:gd name="T1" fmla="*/ 0 h 168"/>
              <a:gd name="T2" fmla="*/ 2147483647 w 192"/>
              <a:gd name="T3" fmla="*/ 1037184129 h 168"/>
              <a:gd name="T4" fmla="*/ 2147483647 w 192"/>
              <a:gd name="T5" fmla="*/ 2147483647 h 168"/>
              <a:gd name="T6" fmla="*/ 2147483647 w 192"/>
              <a:gd name="T7" fmla="*/ 2147483647 h 168"/>
              <a:gd name="T8" fmla="*/ 2147483647 w 192"/>
              <a:gd name="T9" fmla="*/ 2147483647 h 168"/>
              <a:gd name="T10" fmla="*/ 2147483647 w 192"/>
              <a:gd name="T11" fmla="*/ 2147483647 h 168"/>
              <a:gd name="T12" fmla="*/ 2147483647 w 192"/>
              <a:gd name="T13" fmla="*/ 2147483647 h 168"/>
              <a:gd name="T14" fmla="*/ 2147483647 w 192"/>
              <a:gd name="T15" fmla="*/ 2147483647 h 168"/>
              <a:gd name="T16" fmla="*/ 2147483647 w 192"/>
              <a:gd name="T17" fmla="*/ 2147483647 h 168"/>
              <a:gd name="T18" fmla="*/ 2147483647 w 192"/>
              <a:gd name="T19" fmla="*/ 2147483647 h 168"/>
              <a:gd name="T20" fmla="*/ 1500280369 w 192"/>
              <a:gd name="T21" fmla="*/ 2147483647 h 168"/>
              <a:gd name="T22" fmla="*/ 312499375 w 192"/>
              <a:gd name="T23" fmla="*/ 2147483647 h 168"/>
              <a:gd name="T24" fmla="*/ 0 w 192"/>
              <a:gd name="T25" fmla="*/ 2147483647 h 168"/>
              <a:gd name="T26" fmla="*/ 375030603 w 192"/>
              <a:gd name="T27" fmla="*/ 2147483647 h 168"/>
              <a:gd name="T28" fmla="*/ 1500280369 w 192"/>
              <a:gd name="T29" fmla="*/ 2147483647 h 168"/>
              <a:gd name="T30" fmla="*/ 2147483647 w 192"/>
              <a:gd name="T31" fmla="*/ 1037184129 h 168"/>
              <a:gd name="T32" fmla="*/ 2147483647 w 192"/>
              <a:gd name="T33" fmla="*/ 0 h 168"/>
              <a:gd name="T34" fmla="*/ 2147483647 w 192"/>
              <a:gd name="T35" fmla="*/ 0 h 168"/>
              <a:gd name="T36" fmla="*/ 2147483647 w 192"/>
              <a:gd name="T37" fmla="*/ 2147483647 h 168"/>
              <a:gd name="T38" fmla="*/ 2147483647 w 192"/>
              <a:gd name="T39" fmla="*/ 2147483647 h 168"/>
              <a:gd name="T40" fmla="*/ 2147483647 w 192"/>
              <a:gd name="T41" fmla="*/ 2147483647 h 168"/>
              <a:gd name="T42" fmla="*/ 2147483647 w 192"/>
              <a:gd name="T43" fmla="*/ 2147483647 h 168"/>
              <a:gd name="T44" fmla="*/ 2147483647 w 192"/>
              <a:gd name="T45" fmla="*/ 2147483647 h 168"/>
              <a:gd name="T46" fmla="*/ 2147483647 w 192"/>
              <a:gd name="T47" fmla="*/ 2147483647 h 168"/>
              <a:gd name="T48" fmla="*/ 2147483647 w 192"/>
              <a:gd name="T49" fmla="*/ 2147483647 h 168"/>
              <a:gd name="T50" fmla="*/ 2147483647 w 192"/>
              <a:gd name="T51" fmla="*/ 2147483647 h 168"/>
              <a:gd name="T52" fmla="*/ 2147483647 w 192"/>
              <a:gd name="T53" fmla="*/ 2147483647 h 168"/>
              <a:gd name="T54" fmla="*/ 2147483647 w 192"/>
              <a:gd name="T55" fmla="*/ 2147483647 h 168"/>
              <a:gd name="T56" fmla="*/ 2147483647 w 192"/>
              <a:gd name="T57" fmla="*/ 2147483647 h 168"/>
              <a:gd name="T58" fmla="*/ 2147483647 w 192"/>
              <a:gd name="T59" fmla="*/ 2147483647 h 168"/>
              <a:gd name="T60" fmla="*/ 2147483647 w 192"/>
              <a:gd name="T61" fmla="*/ 2147483647 h 168"/>
              <a:gd name="T62" fmla="*/ 2147483647 w 192"/>
              <a:gd name="T63" fmla="*/ 2147483647 h 168"/>
              <a:gd name="T64" fmla="*/ 2147483647 w 192"/>
              <a:gd name="T65" fmla="*/ 2147483647 h 168"/>
              <a:gd name="T66" fmla="*/ 2147483647 w 192"/>
              <a:gd name="T67" fmla="*/ 2147483647 h 168"/>
              <a:gd name="T68" fmla="*/ 2147483647 w 192"/>
              <a:gd name="T69" fmla="*/ 2147483647 h 168"/>
              <a:gd name="T70" fmla="*/ 2147483647 w 192"/>
              <a:gd name="T71" fmla="*/ 2147483647 h 168"/>
              <a:gd name="T72" fmla="*/ 2147483647 w 192"/>
              <a:gd name="T73" fmla="*/ 0 h 16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92"/>
              <a:gd name="T112" fmla="*/ 0 h 168"/>
              <a:gd name="T113" fmla="*/ 192 w 192"/>
              <a:gd name="T114" fmla="*/ 168 h 16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92" h="168">
                <a:moveTo>
                  <a:pt x="95" y="0"/>
                </a:moveTo>
                <a:lnTo>
                  <a:pt x="138" y="7"/>
                </a:lnTo>
                <a:lnTo>
                  <a:pt x="168" y="27"/>
                </a:lnTo>
                <a:lnTo>
                  <a:pt x="185" y="54"/>
                </a:lnTo>
                <a:lnTo>
                  <a:pt x="192" y="84"/>
                </a:lnTo>
                <a:lnTo>
                  <a:pt x="187" y="115"/>
                </a:lnTo>
                <a:lnTo>
                  <a:pt x="168" y="141"/>
                </a:lnTo>
                <a:lnTo>
                  <a:pt x="138" y="161"/>
                </a:lnTo>
                <a:lnTo>
                  <a:pt x="95" y="168"/>
                </a:lnTo>
                <a:lnTo>
                  <a:pt x="53" y="161"/>
                </a:lnTo>
                <a:lnTo>
                  <a:pt x="24" y="141"/>
                </a:lnTo>
                <a:lnTo>
                  <a:pt x="5" y="115"/>
                </a:lnTo>
                <a:lnTo>
                  <a:pt x="0" y="84"/>
                </a:lnTo>
                <a:lnTo>
                  <a:pt x="6" y="54"/>
                </a:lnTo>
                <a:lnTo>
                  <a:pt x="24" y="27"/>
                </a:lnTo>
                <a:lnTo>
                  <a:pt x="54" y="7"/>
                </a:lnTo>
                <a:lnTo>
                  <a:pt x="95" y="0"/>
                </a:lnTo>
                <a:lnTo>
                  <a:pt x="95" y="37"/>
                </a:lnTo>
                <a:lnTo>
                  <a:pt x="71" y="42"/>
                </a:lnTo>
                <a:lnTo>
                  <a:pt x="56" y="52"/>
                </a:lnTo>
                <a:lnTo>
                  <a:pt x="46" y="67"/>
                </a:lnTo>
                <a:lnTo>
                  <a:pt x="44" y="85"/>
                </a:lnTo>
                <a:lnTo>
                  <a:pt x="46" y="102"/>
                </a:lnTo>
                <a:lnTo>
                  <a:pt x="57" y="117"/>
                </a:lnTo>
                <a:lnTo>
                  <a:pt x="73" y="128"/>
                </a:lnTo>
                <a:lnTo>
                  <a:pt x="95" y="132"/>
                </a:lnTo>
                <a:lnTo>
                  <a:pt x="119" y="128"/>
                </a:lnTo>
                <a:lnTo>
                  <a:pt x="135" y="117"/>
                </a:lnTo>
                <a:lnTo>
                  <a:pt x="146" y="102"/>
                </a:lnTo>
                <a:lnTo>
                  <a:pt x="150" y="85"/>
                </a:lnTo>
                <a:lnTo>
                  <a:pt x="147" y="67"/>
                </a:lnTo>
                <a:lnTo>
                  <a:pt x="136" y="52"/>
                </a:lnTo>
                <a:lnTo>
                  <a:pt x="119" y="42"/>
                </a:lnTo>
                <a:lnTo>
                  <a:pt x="95" y="37"/>
                </a:lnTo>
                <a:lnTo>
                  <a:pt x="9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59" name="Freeform 920"/>
          <p:cNvSpPr>
            <a:spLocks/>
          </p:cNvSpPr>
          <p:nvPr/>
        </p:nvSpPr>
        <p:spPr bwMode="auto">
          <a:xfrm flipH="1">
            <a:off x="5432425" y="2251075"/>
            <a:ext cx="128588" cy="77788"/>
          </a:xfrm>
          <a:custGeom>
            <a:avLst/>
            <a:gdLst>
              <a:gd name="T0" fmla="*/ 2147483647 w 325"/>
              <a:gd name="T1" fmla="*/ 0 h 148"/>
              <a:gd name="T2" fmla="*/ 2147483647 w 325"/>
              <a:gd name="T3" fmla="*/ 0 h 148"/>
              <a:gd name="T4" fmla="*/ 2147483647 w 325"/>
              <a:gd name="T5" fmla="*/ 0 h 148"/>
              <a:gd name="T6" fmla="*/ 2147483647 w 325"/>
              <a:gd name="T7" fmla="*/ 0 h 148"/>
              <a:gd name="T8" fmla="*/ 2147483647 w 325"/>
              <a:gd name="T9" fmla="*/ 290338454 h 148"/>
              <a:gd name="T10" fmla="*/ 2147483647 w 325"/>
              <a:gd name="T11" fmla="*/ 290338454 h 148"/>
              <a:gd name="T12" fmla="*/ 2147483647 w 325"/>
              <a:gd name="T13" fmla="*/ 290338454 h 148"/>
              <a:gd name="T14" fmla="*/ 2147483647 w 325"/>
              <a:gd name="T15" fmla="*/ 290338454 h 148"/>
              <a:gd name="T16" fmla="*/ 2147483647 w 325"/>
              <a:gd name="T17" fmla="*/ 290338454 h 148"/>
              <a:gd name="T18" fmla="*/ 2147483647 w 325"/>
              <a:gd name="T19" fmla="*/ 290338454 h 148"/>
              <a:gd name="T20" fmla="*/ 2147483647 w 325"/>
              <a:gd name="T21" fmla="*/ 290338454 h 148"/>
              <a:gd name="T22" fmla="*/ 2147483647 w 325"/>
              <a:gd name="T23" fmla="*/ 290338454 h 148"/>
              <a:gd name="T24" fmla="*/ 2147483647 w 325"/>
              <a:gd name="T25" fmla="*/ 290338454 h 148"/>
              <a:gd name="T26" fmla="*/ 2147483647 w 325"/>
              <a:gd name="T27" fmla="*/ 290338454 h 148"/>
              <a:gd name="T28" fmla="*/ 2147483647 w 325"/>
              <a:gd name="T29" fmla="*/ 290338454 h 148"/>
              <a:gd name="T30" fmla="*/ 2147483647 w 325"/>
              <a:gd name="T31" fmla="*/ 290338454 h 148"/>
              <a:gd name="T32" fmla="*/ 2147483647 w 325"/>
              <a:gd name="T33" fmla="*/ 290338454 h 148"/>
              <a:gd name="T34" fmla="*/ 2147483647 w 325"/>
              <a:gd name="T35" fmla="*/ 1597275666 h 148"/>
              <a:gd name="T36" fmla="*/ 2147483647 w 325"/>
              <a:gd name="T37" fmla="*/ 2147483647 h 148"/>
              <a:gd name="T38" fmla="*/ 2147483647 w 325"/>
              <a:gd name="T39" fmla="*/ 2147483647 h 148"/>
              <a:gd name="T40" fmla="*/ 2147483647 w 325"/>
              <a:gd name="T41" fmla="*/ 2147483647 h 148"/>
              <a:gd name="T42" fmla="*/ 2147483647 w 325"/>
              <a:gd name="T43" fmla="*/ 2147483647 h 148"/>
              <a:gd name="T44" fmla="*/ 2147483647 w 325"/>
              <a:gd name="T45" fmla="*/ 2147483647 h 148"/>
              <a:gd name="T46" fmla="*/ 2147483647 w 325"/>
              <a:gd name="T47" fmla="*/ 2147483647 h 148"/>
              <a:gd name="T48" fmla="*/ 2147483647 w 325"/>
              <a:gd name="T49" fmla="*/ 2147483647 h 148"/>
              <a:gd name="T50" fmla="*/ 2147483647 w 325"/>
              <a:gd name="T51" fmla="*/ 2147483647 h 148"/>
              <a:gd name="T52" fmla="*/ 2147483647 w 325"/>
              <a:gd name="T53" fmla="*/ 2147483647 h 148"/>
              <a:gd name="T54" fmla="*/ 2147483647 w 325"/>
              <a:gd name="T55" fmla="*/ 2147483647 h 148"/>
              <a:gd name="T56" fmla="*/ 1238726187 w 325"/>
              <a:gd name="T57" fmla="*/ 2147483647 h 148"/>
              <a:gd name="T58" fmla="*/ 1176735297 w 325"/>
              <a:gd name="T59" fmla="*/ 2147483647 h 148"/>
              <a:gd name="T60" fmla="*/ 929083909 w 325"/>
              <a:gd name="T61" fmla="*/ 2147483647 h 148"/>
              <a:gd name="T62" fmla="*/ 557450345 w 325"/>
              <a:gd name="T63" fmla="*/ 2147483647 h 148"/>
              <a:gd name="T64" fmla="*/ 0 w 325"/>
              <a:gd name="T65" fmla="*/ 2147483647 h 148"/>
              <a:gd name="T66" fmla="*/ 2147483647 w 325"/>
              <a:gd name="T67" fmla="*/ 0 h 148"/>
              <a:gd name="T68" fmla="*/ 2147483647 w 325"/>
              <a:gd name="T69" fmla="*/ 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5"/>
              <a:gd name="T106" fmla="*/ 0 h 148"/>
              <a:gd name="T107" fmla="*/ 325 w 325"/>
              <a:gd name="T108" fmla="*/ 148 h 14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5" h="148">
                <a:moveTo>
                  <a:pt x="45" y="0"/>
                </a:moveTo>
                <a:lnTo>
                  <a:pt x="58" y="0"/>
                </a:lnTo>
                <a:lnTo>
                  <a:pt x="73" y="0"/>
                </a:lnTo>
                <a:lnTo>
                  <a:pt x="88" y="0"/>
                </a:lnTo>
                <a:lnTo>
                  <a:pt x="102" y="2"/>
                </a:lnTo>
                <a:lnTo>
                  <a:pt x="117" y="2"/>
                </a:lnTo>
                <a:lnTo>
                  <a:pt x="131" y="2"/>
                </a:lnTo>
                <a:lnTo>
                  <a:pt x="147" y="2"/>
                </a:lnTo>
                <a:lnTo>
                  <a:pt x="163" y="2"/>
                </a:lnTo>
                <a:lnTo>
                  <a:pt x="179" y="2"/>
                </a:lnTo>
                <a:lnTo>
                  <a:pt x="196" y="2"/>
                </a:lnTo>
                <a:lnTo>
                  <a:pt x="212" y="2"/>
                </a:lnTo>
                <a:lnTo>
                  <a:pt x="229" y="2"/>
                </a:lnTo>
                <a:lnTo>
                  <a:pt x="247" y="2"/>
                </a:lnTo>
                <a:lnTo>
                  <a:pt x="265" y="2"/>
                </a:lnTo>
                <a:lnTo>
                  <a:pt x="282" y="2"/>
                </a:lnTo>
                <a:lnTo>
                  <a:pt x="301" y="2"/>
                </a:lnTo>
                <a:lnTo>
                  <a:pt x="310" y="11"/>
                </a:lnTo>
                <a:lnTo>
                  <a:pt x="225" y="17"/>
                </a:lnTo>
                <a:lnTo>
                  <a:pt x="316" y="24"/>
                </a:lnTo>
                <a:lnTo>
                  <a:pt x="325" y="47"/>
                </a:lnTo>
                <a:lnTo>
                  <a:pt x="325" y="65"/>
                </a:lnTo>
                <a:lnTo>
                  <a:pt x="318" y="80"/>
                </a:lnTo>
                <a:lnTo>
                  <a:pt x="308" y="94"/>
                </a:lnTo>
                <a:lnTo>
                  <a:pt x="296" y="106"/>
                </a:lnTo>
                <a:lnTo>
                  <a:pt x="284" y="118"/>
                </a:lnTo>
                <a:lnTo>
                  <a:pt x="276" y="132"/>
                </a:lnTo>
                <a:lnTo>
                  <a:pt x="272" y="148"/>
                </a:lnTo>
                <a:lnTo>
                  <a:pt x="20" y="144"/>
                </a:lnTo>
                <a:lnTo>
                  <a:pt x="19" y="125"/>
                </a:lnTo>
                <a:lnTo>
                  <a:pt x="15" y="104"/>
                </a:lnTo>
                <a:lnTo>
                  <a:pt x="9" y="82"/>
                </a:lnTo>
                <a:lnTo>
                  <a:pt x="0" y="57"/>
                </a:lnTo>
                <a:lnTo>
                  <a:pt x="4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60" name="Freeform 921"/>
          <p:cNvSpPr>
            <a:spLocks/>
          </p:cNvSpPr>
          <p:nvPr/>
        </p:nvSpPr>
        <p:spPr bwMode="auto">
          <a:xfrm flipH="1">
            <a:off x="5227638" y="2195513"/>
            <a:ext cx="517525" cy="133350"/>
          </a:xfrm>
          <a:custGeom>
            <a:avLst/>
            <a:gdLst>
              <a:gd name="T0" fmla="*/ 2147483647 w 1303"/>
              <a:gd name="T1" fmla="*/ 2147483647 h 253"/>
              <a:gd name="T2" fmla="*/ 2147483647 w 1303"/>
              <a:gd name="T3" fmla="*/ 2147483647 h 253"/>
              <a:gd name="T4" fmla="*/ 2147483647 w 1303"/>
              <a:gd name="T5" fmla="*/ 2147483647 h 253"/>
              <a:gd name="T6" fmla="*/ 2147483647 w 1303"/>
              <a:gd name="T7" fmla="*/ 2147483647 h 253"/>
              <a:gd name="T8" fmla="*/ 2147483647 w 1303"/>
              <a:gd name="T9" fmla="*/ 2147483647 h 253"/>
              <a:gd name="T10" fmla="*/ 2147483647 w 1303"/>
              <a:gd name="T11" fmla="*/ 2147483647 h 253"/>
              <a:gd name="T12" fmla="*/ 2147483647 w 1303"/>
              <a:gd name="T13" fmla="*/ 2147483647 h 253"/>
              <a:gd name="T14" fmla="*/ 2147483647 w 1303"/>
              <a:gd name="T15" fmla="*/ 2147483647 h 253"/>
              <a:gd name="T16" fmla="*/ 2147483647 w 1303"/>
              <a:gd name="T17" fmla="*/ 2147483647 h 253"/>
              <a:gd name="T18" fmla="*/ 2147483647 w 1303"/>
              <a:gd name="T19" fmla="*/ 2147483647 h 253"/>
              <a:gd name="T20" fmla="*/ 2147483647 w 1303"/>
              <a:gd name="T21" fmla="*/ 2147483647 h 253"/>
              <a:gd name="T22" fmla="*/ 2147483647 w 1303"/>
              <a:gd name="T23" fmla="*/ 2147483647 h 253"/>
              <a:gd name="T24" fmla="*/ 2147483647 w 1303"/>
              <a:gd name="T25" fmla="*/ 2147483647 h 253"/>
              <a:gd name="T26" fmla="*/ 2147483647 w 1303"/>
              <a:gd name="T27" fmla="*/ 2147483647 h 253"/>
              <a:gd name="T28" fmla="*/ 2147483647 w 1303"/>
              <a:gd name="T29" fmla="*/ 2147483647 h 253"/>
              <a:gd name="T30" fmla="*/ 2147483647 w 1303"/>
              <a:gd name="T31" fmla="*/ 2147483647 h 253"/>
              <a:gd name="T32" fmla="*/ 2147483647 w 1303"/>
              <a:gd name="T33" fmla="*/ 2147483647 h 253"/>
              <a:gd name="T34" fmla="*/ 2147483647 w 1303"/>
              <a:gd name="T35" fmla="*/ 2147483647 h 253"/>
              <a:gd name="T36" fmla="*/ 2147483647 w 1303"/>
              <a:gd name="T37" fmla="*/ 2147483647 h 253"/>
              <a:gd name="T38" fmla="*/ 2147483647 w 1303"/>
              <a:gd name="T39" fmla="*/ 439214842 h 253"/>
              <a:gd name="T40" fmla="*/ 2147483647 w 1303"/>
              <a:gd name="T41" fmla="*/ 585619438 h 253"/>
              <a:gd name="T42" fmla="*/ 2147483647 w 1303"/>
              <a:gd name="T43" fmla="*/ 2147483647 h 253"/>
              <a:gd name="T44" fmla="*/ 2147483647 w 1303"/>
              <a:gd name="T45" fmla="*/ 2147483647 h 253"/>
              <a:gd name="T46" fmla="*/ 2147483647 w 1303"/>
              <a:gd name="T47" fmla="*/ 2147483647 h 253"/>
              <a:gd name="T48" fmla="*/ 2147483647 w 1303"/>
              <a:gd name="T49" fmla="*/ 2147483647 h 253"/>
              <a:gd name="T50" fmla="*/ 2147483647 w 1303"/>
              <a:gd name="T51" fmla="*/ 2147483647 h 253"/>
              <a:gd name="T52" fmla="*/ 2147483647 w 1303"/>
              <a:gd name="T53" fmla="*/ 2147483647 h 253"/>
              <a:gd name="T54" fmla="*/ 2147483647 w 1303"/>
              <a:gd name="T55" fmla="*/ 2147483647 h 253"/>
              <a:gd name="T56" fmla="*/ 2147483647 w 1303"/>
              <a:gd name="T57" fmla="*/ 2147483647 h 253"/>
              <a:gd name="T58" fmla="*/ 2147483647 w 1303"/>
              <a:gd name="T59" fmla="*/ 2147483647 h 253"/>
              <a:gd name="T60" fmla="*/ 2147483647 w 1303"/>
              <a:gd name="T61" fmla="*/ 2147483647 h 253"/>
              <a:gd name="T62" fmla="*/ 2147483647 w 1303"/>
              <a:gd name="T63" fmla="*/ 2147483647 h 253"/>
              <a:gd name="T64" fmla="*/ 1816983011 w 1303"/>
              <a:gd name="T65" fmla="*/ 2147483647 h 253"/>
              <a:gd name="T66" fmla="*/ 2147483647 w 1303"/>
              <a:gd name="T67" fmla="*/ 2147483647 h 253"/>
              <a:gd name="T68" fmla="*/ 2147483647 w 1303"/>
              <a:gd name="T69" fmla="*/ 2147483647 h 253"/>
              <a:gd name="T70" fmla="*/ 877256906 w 1303"/>
              <a:gd name="T71" fmla="*/ 2147483647 h 253"/>
              <a:gd name="T72" fmla="*/ 250667186 w 1303"/>
              <a:gd name="T73" fmla="*/ 2147483647 h 253"/>
              <a:gd name="T74" fmla="*/ 2147483647 w 1303"/>
              <a:gd name="T75" fmla="*/ 2147483647 h 253"/>
              <a:gd name="T76" fmla="*/ 2147483647 w 1303"/>
              <a:gd name="T77" fmla="*/ 2147483647 h 253"/>
              <a:gd name="T78" fmla="*/ 2147483647 w 1303"/>
              <a:gd name="T79" fmla="*/ 2147483647 h 253"/>
              <a:gd name="T80" fmla="*/ 2147483647 w 1303"/>
              <a:gd name="T81" fmla="*/ 2147483647 h 253"/>
              <a:gd name="T82" fmla="*/ 2147483647 w 1303"/>
              <a:gd name="T83" fmla="*/ 2147483647 h 253"/>
              <a:gd name="T84" fmla="*/ 2147483647 w 1303"/>
              <a:gd name="T85" fmla="*/ 2147483647 h 253"/>
              <a:gd name="T86" fmla="*/ 2147483647 w 1303"/>
              <a:gd name="T87" fmla="*/ 2147483647 h 253"/>
              <a:gd name="T88" fmla="*/ 2147483647 w 1303"/>
              <a:gd name="T89" fmla="*/ 2147483647 h 253"/>
              <a:gd name="T90" fmla="*/ 2147483647 w 1303"/>
              <a:gd name="T91" fmla="*/ 2147483647 h 253"/>
              <a:gd name="T92" fmla="*/ 2147483647 w 1303"/>
              <a:gd name="T93" fmla="*/ 2147483647 h 253"/>
              <a:gd name="T94" fmla="*/ 2147483647 w 1303"/>
              <a:gd name="T95" fmla="*/ 2147483647 h 253"/>
              <a:gd name="T96" fmla="*/ 2147483647 w 1303"/>
              <a:gd name="T97" fmla="*/ 2147483647 h 253"/>
              <a:gd name="T98" fmla="*/ 2147483647 w 1303"/>
              <a:gd name="T99" fmla="*/ 2147483647 h 253"/>
              <a:gd name="T100" fmla="*/ 2147483647 w 1303"/>
              <a:gd name="T101" fmla="*/ 2147483647 h 253"/>
              <a:gd name="T102" fmla="*/ 2147483647 w 1303"/>
              <a:gd name="T103" fmla="*/ 2147483647 h 253"/>
              <a:gd name="T104" fmla="*/ 2147483647 w 1303"/>
              <a:gd name="T105" fmla="*/ 2147483647 h 253"/>
              <a:gd name="T106" fmla="*/ 2147483647 w 1303"/>
              <a:gd name="T107" fmla="*/ 2147483647 h 253"/>
              <a:gd name="T108" fmla="*/ 2147483647 w 1303"/>
              <a:gd name="T109" fmla="*/ 2147483647 h 253"/>
              <a:gd name="T110" fmla="*/ 2147483647 w 1303"/>
              <a:gd name="T111" fmla="*/ 2147483647 h 253"/>
              <a:gd name="T112" fmla="*/ 2147483647 w 1303"/>
              <a:gd name="T113" fmla="*/ 2147483647 h 253"/>
              <a:gd name="T114" fmla="*/ 2147483647 w 1303"/>
              <a:gd name="T115" fmla="*/ 2147483647 h 253"/>
              <a:gd name="T116" fmla="*/ 2147483647 w 1303"/>
              <a:gd name="T117" fmla="*/ 2147483647 h 253"/>
              <a:gd name="T118" fmla="*/ 2147483647 w 1303"/>
              <a:gd name="T119" fmla="*/ 2147483647 h 253"/>
              <a:gd name="T120" fmla="*/ 2147483647 w 1303"/>
              <a:gd name="T121" fmla="*/ 2147483647 h 253"/>
              <a:gd name="T122" fmla="*/ 2147483647 w 1303"/>
              <a:gd name="T123" fmla="*/ 2147483647 h 253"/>
              <a:gd name="T124" fmla="*/ 2147483647 w 1303"/>
              <a:gd name="T125" fmla="*/ 2147483647 h 25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03"/>
              <a:gd name="T190" fmla="*/ 0 h 253"/>
              <a:gd name="T191" fmla="*/ 1303 w 1303"/>
              <a:gd name="T192" fmla="*/ 253 h 25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03" h="253">
                <a:moveTo>
                  <a:pt x="805" y="184"/>
                </a:moveTo>
                <a:lnTo>
                  <a:pt x="799" y="192"/>
                </a:lnTo>
                <a:lnTo>
                  <a:pt x="791" y="200"/>
                </a:lnTo>
                <a:lnTo>
                  <a:pt x="785" y="208"/>
                </a:lnTo>
                <a:lnTo>
                  <a:pt x="777" y="216"/>
                </a:lnTo>
                <a:lnTo>
                  <a:pt x="770" y="224"/>
                </a:lnTo>
                <a:lnTo>
                  <a:pt x="765" y="233"/>
                </a:lnTo>
                <a:lnTo>
                  <a:pt x="761" y="243"/>
                </a:lnTo>
                <a:lnTo>
                  <a:pt x="760" y="253"/>
                </a:lnTo>
                <a:lnTo>
                  <a:pt x="909" y="252"/>
                </a:lnTo>
                <a:lnTo>
                  <a:pt x="912" y="219"/>
                </a:lnTo>
                <a:lnTo>
                  <a:pt x="921" y="191"/>
                </a:lnTo>
                <a:lnTo>
                  <a:pt x="935" y="167"/>
                </a:lnTo>
                <a:lnTo>
                  <a:pt x="952" y="147"/>
                </a:lnTo>
                <a:lnTo>
                  <a:pt x="972" y="132"/>
                </a:lnTo>
                <a:lnTo>
                  <a:pt x="994" y="122"/>
                </a:lnTo>
                <a:lnTo>
                  <a:pt x="1019" y="115"/>
                </a:lnTo>
                <a:lnTo>
                  <a:pt x="1045" y="112"/>
                </a:lnTo>
                <a:lnTo>
                  <a:pt x="1068" y="115"/>
                </a:lnTo>
                <a:lnTo>
                  <a:pt x="1094" y="120"/>
                </a:lnTo>
                <a:lnTo>
                  <a:pt x="1116" y="130"/>
                </a:lnTo>
                <a:lnTo>
                  <a:pt x="1136" y="144"/>
                </a:lnTo>
                <a:lnTo>
                  <a:pt x="1153" y="162"/>
                </a:lnTo>
                <a:lnTo>
                  <a:pt x="1167" y="183"/>
                </a:lnTo>
                <a:lnTo>
                  <a:pt x="1176" y="208"/>
                </a:lnTo>
                <a:lnTo>
                  <a:pt x="1178" y="237"/>
                </a:lnTo>
                <a:lnTo>
                  <a:pt x="1291" y="224"/>
                </a:lnTo>
                <a:lnTo>
                  <a:pt x="1284" y="212"/>
                </a:lnTo>
                <a:lnTo>
                  <a:pt x="1290" y="206"/>
                </a:lnTo>
                <a:lnTo>
                  <a:pt x="1298" y="202"/>
                </a:lnTo>
                <a:lnTo>
                  <a:pt x="1302" y="196"/>
                </a:lnTo>
                <a:lnTo>
                  <a:pt x="1288" y="178"/>
                </a:lnTo>
                <a:lnTo>
                  <a:pt x="1282" y="166"/>
                </a:lnTo>
                <a:lnTo>
                  <a:pt x="1280" y="155"/>
                </a:lnTo>
                <a:lnTo>
                  <a:pt x="1284" y="147"/>
                </a:lnTo>
                <a:lnTo>
                  <a:pt x="1290" y="139"/>
                </a:lnTo>
                <a:lnTo>
                  <a:pt x="1296" y="131"/>
                </a:lnTo>
                <a:lnTo>
                  <a:pt x="1300" y="120"/>
                </a:lnTo>
                <a:lnTo>
                  <a:pt x="1303" y="108"/>
                </a:lnTo>
                <a:lnTo>
                  <a:pt x="1282" y="108"/>
                </a:lnTo>
                <a:lnTo>
                  <a:pt x="1262" y="107"/>
                </a:lnTo>
                <a:lnTo>
                  <a:pt x="1242" y="107"/>
                </a:lnTo>
                <a:lnTo>
                  <a:pt x="1222" y="105"/>
                </a:lnTo>
                <a:lnTo>
                  <a:pt x="1204" y="103"/>
                </a:lnTo>
                <a:lnTo>
                  <a:pt x="1184" y="101"/>
                </a:lnTo>
                <a:lnTo>
                  <a:pt x="1165" y="98"/>
                </a:lnTo>
                <a:lnTo>
                  <a:pt x="1147" y="95"/>
                </a:lnTo>
                <a:lnTo>
                  <a:pt x="1128" y="92"/>
                </a:lnTo>
                <a:lnTo>
                  <a:pt x="1110" y="88"/>
                </a:lnTo>
                <a:lnTo>
                  <a:pt x="1091" y="82"/>
                </a:lnTo>
                <a:lnTo>
                  <a:pt x="1074" y="78"/>
                </a:lnTo>
                <a:lnTo>
                  <a:pt x="1055" y="72"/>
                </a:lnTo>
                <a:lnTo>
                  <a:pt x="1037" y="65"/>
                </a:lnTo>
                <a:lnTo>
                  <a:pt x="1018" y="58"/>
                </a:lnTo>
                <a:lnTo>
                  <a:pt x="1000" y="50"/>
                </a:lnTo>
                <a:lnTo>
                  <a:pt x="961" y="35"/>
                </a:lnTo>
                <a:lnTo>
                  <a:pt x="921" y="22"/>
                </a:lnTo>
                <a:lnTo>
                  <a:pt x="882" y="13"/>
                </a:lnTo>
                <a:lnTo>
                  <a:pt x="841" y="6"/>
                </a:lnTo>
                <a:lnTo>
                  <a:pt x="798" y="3"/>
                </a:lnTo>
                <a:lnTo>
                  <a:pt x="757" y="0"/>
                </a:lnTo>
                <a:lnTo>
                  <a:pt x="715" y="1"/>
                </a:lnTo>
                <a:lnTo>
                  <a:pt x="674" y="4"/>
                </a:lnTo>
                <a:lnTo>
                  <a:pt x="631" y="10"/>
                </a:lnTo>
                <a:lnTo>
                  <a:pt x="589" y="16"/>
                </a:lnTo>
                <a:lnTo>
                  <a:pt x="548" y="25"/>
                </a:lnTo>
                <a:lnTo>
                  <a:pt x="508" y="35"/>
                </a:lnTo>
                <a:lnTo>
                  <a:pt x="468" y="48"/>
                </a:lnTo>
                <a:lnTo>
                  <a:pt x="428" y="62"/>
                </a:lnTo>
                <a:lnTo>
                  <a:pt x="391" y="77"/>
                </a:lnTo>
                <a:lnTo>
                  <a:pt x="354" y="93"/>
                </a:lnTo>
                <a:lnTo>
                  <a:pt x="382" y="97"/>
                </a:lnTo>
                <a:lnTo>
                  <a:pt x="393" y="93"/>
                </a:lnTo>
                <a:lnTo>
                  <a:pt x="407" y="87"/>
                </a:lnTo>
                <a:lnTo>
                  <a:pt x="426" y="80"/>
                </a:lnTo>
                <a:lnTo>
                  <a:pt x="447" y="72"/>
                </a:lnTo>
                <a:lnTo>
                  <a:pt x="471" y="64"/>
                </a:lnTo>
                <a:lnTo>
                  <a:pt x="499" y="53"/>
                </a:lnTo>
                <a:lnTo>
                  <a:pt x="530" y="43"/>
                </a:lnTo>
                <a:lnTo>
                  <a:pt x="565" y="31"/>
                </a:lnTo>
                <a:lnTo>
                  <a:pt x="459" y="97"/>
                </a:lnTo>
                <a:lnTo>
                  <a:pt x="382" y="97"/>
                </a:lnTo>
                <a:lnTo>
                  <a:pt x="354" y="93"/>
                </a:lnTo>
                <a:lnTo>
                  <a:pt x="329" y="90"/>
                </a:lnTo>
                <a:lnTo>
                  <a:pt x="304" y="88"/>
                </a:lnTo>
                <a:lnTo>
                  <a:pt x="280" y="87"/>
                </a:lnTo>
                <a:lnTo>
                  <a:pt x="257" y="87"/>
                </a:lnTo>
                <a:lnTo>
                  <a:pt x="235" y="88"/>
                </a:lnTo>
                <a:lnTo>
                  <a:pt x="212" y="90"/>
                </a:lnTo>
                <a:lnTo>
                  <a:pt x="191" y="94"/>
                </a:lnTo>
                <a:lnTo>
                  <a:pt x="170" y="97"/>
                </a:lnTo>
                <a:lnTo>
                  <a:pt x="149" y="103"/>
                </a:lnTo>
                <a:lnTo>
                  <a:pt x="129" y="110"/>
                </a:lnTo>
                <a:lnTo>
                  <a:pt x="108" y="119"/>
                </a:lnTo>
                <a:lnTo>
                  <a:pt x="88" y="129"/>
                </a:lnTo>
                <a:lnTo>
                  <a:pt x="68" y="140"/>
                </a:lnTo>
                <a:lnTo>
                  <a:pt x="49" y="153"/>
                </a:lnTo>
                <a:lnTo>
                  <a:pt x="29" y="167"/>
                </a:lnTo>
                <a:lnTo>
                  <a:pt x="10" y="183"/>
                </a:lnTo>
                <a:lnTo>
                  <a:pt x="122" y="197"/>
                </a:lnTo>
                <a:lnTo>
                  <a:pt x="108" y="204"/>
                </a:lnTo>
                <a:lnTo>
                  <a:pt x="93" y="208"/>
                </a:lnTo>
                <a:lnTo>
                  <a:pt x="77" y="212"/>
                </a:lnTo>
                <a:lnTo>
                  <a:pt x="61" y="212"/>
                </a:lnTo>
                <a:lnTo>
                  <a:pt x="44" y="211"/>
                </a:lnTo>
                <a:lnTo>
                  <a:pt x="29" y="207"/>
                </a:lnTo>
                <a:lnTo>
                  <a:pt x="14" y="202"/>
                </a:lnTo>
                <a:lnTo>
                  <a:pt x="0" y="196"/>
                </a:lnTo>
                <a:lnTo>
                  <a:pt x="0" y="201"/>
                </a:lnTo>
                <a:lnTo>
                  <a:pt x="4" y="208"/>
                </a:lnTo>
                <a:lnTo>
                  <a:pt x="10" y="218"/>
                </a:lnTo>
                <a:lnTo>
                  <a:pt x="19" y="229"/>
                </a:lnTo>
                <a:lnTo>
                  <a:pt x="149" y="229"/>
                </a:lnTo>
                <a:lnTo>
                  <a:pt x="151" y="201"/>
                </a:lnTo>
                <a:lnTo>
                  <a:pt x="159" y="177"/>
                </a:lnTo>
                <a:lnTo>
                  <a:pt x="173" y="156"/>
                </a:lnTo>
                <a:lnTo>
                  <a:pt x="189" y="140"/>
                </a:lnTo>
                <a:lnTo>
                  <a:pt x="207" y="127"/>
                </a:lnTo>
                <a:lnTo>
                  <a:pt x="228" y="119"/>
                </a:lnTo>
                <a:lnTo>
                  <a:pt x="252" y="114"/>
                </a:lnTo>
                <a:lnTo>
                  <a:pt x="276" y="112"/>
                </a:lnTo>
                <a:lnTo>
                  <a:pt x="298" y="116"/>
                </a:lnTo>
                <a:lnTo>
                  <a:pt x="322" y="123"/>
                </a:lnTo>
                <a:lnTo>
                  <a:pt x="344" y="133"/>
                </a:lnTo>
                <a:lnTo>
                  <a:pt x="362" y="148"/>
                </a:lnTo>
                <a:lnTo>
                  <a:pt x="378" y="168"/>
                </a:lnTo>
                <a:lnTo>
                  <a:pt x="391" y="190"/>
                </a:lnTo>
                <a:lnTo>
                  <a:pt x="399" y="218"/>
                </a:lnTo>
                <a:lnTo>
                  <a:pt x="402" y="249"/>
                </a:lnTo>
                <a:lnTo>
                  <a:pt x="467" y="249"/>
                </a:lnTo>
                <a:lnTo>
                  <a:pt x="465" y="228"/>
                </a:lnTo>
                <a:lnTo>
                  <a:pt x="460" y="206"/>
                </a:lnTo>
                <a:lnTo>
                  <a:pt x="452" y="184"/>
                </a:lnTo>
                <a:lnTo>
                  <a:pt x="442" y="160"/>
                </a:lnTo>
                <a:lnTo>
                  <a:pt x="598" y="30"/>
                </a:lnTo>
                <a:lnTo>
                  <a:pt x="811" y="21"/>
                </a:lnTo>
                <a:lnTo>
                  <a:pt x="809" y="47"/>
                </a:lnTo>
                <a:lnTo>
                  <a:pt x="843" y="50"/>
                </a:lnTo>
                <a:lnTo>
                  <a:pt x="860" y="50"/>
                </a:lnTo>
                <a:lnTo>
                  <a:pt x="875" y="50"/>
                </a:lnTo>
                <a:lnTo>
                  <a:pt x="892" y="50"/>
                </a:lnTo>
                <a:lnTo>
                  <a:pt x="905" y="50"/>
                </a:lnTo>
                <a:lnTo>
                  <a:pt x="924" y="50"/>
                </a:lnTo>
                <a:lnTo>
                  <a:pt x="909" y="83"/>
                </a:lnTo>
                <a:lnTo>
                  <a:pt x="892" y="83"/>
                </a:lnTo>
                <a:lnTo>
                  <a:pt x="905" y="50"/>
                </a:lnTo>
                <a:lnTo>
                  <a:pt x="892" y="50"/>
                </a:lnTo>
                <a:lnTo>
                  <a:pt x="878" y="83"/>
                </a:lnTo>
                <a:lnTo>
                  <a:pt x="860" y="83"/>
                </a:lnTo>
                <a:lnTo>
                  <a:pt x="875" y="50"/>
                </a:lnTo>
                <a:lnTo>
                  <a:pt x="860" y="50"/>
                </a:lnTo>
                <a:lnTo>
                  <a:pt x="848" y="83"/>
                </a:lnTo>
                <a:lnTo>
                  <a:pt x="830" y="83"/>
                </a:lnTo>
                <a:lnTo>
                  <a:pt x="843" y="50"/>
                </a:lnTo>
                <a:lnTo>
                  <a:pt x="809" y="47"/>
                </a:lnTo>
                <a:lnTo>
                  <a:pt x="802" y="103"/>
                </a:lnTo>
                <a:lnTo>
                  <a:pt x="785" y="105"/>
                </a:lnTo>
                <a:lnTo>
                  <a:pt x="790" y="116"/>
                </a:lnTo>
                <a:lnTo>
                  <a:pt x="799" y="112"/>
                </a:lnTo>
                <a:lnTo>
                  <a:pt x="814" y="109"/>
                </a:lnTo>
                <a:lnTo>
                  <a:pt x="831" y="108"/>
                </a:lnTo>
                <a:lnTo>
                  <a:pt x="850" y="107"/>
                </a:lnTo>
                <a:lnTo>
                  <a:pt x="867" y="107"/>
                </a:lnTo>
                <a:lnTo>
                  <a:pt x="882" y="109"/>
                </a:lnTo>
                <a:lnTo>
                  <a:pt x="892" y="114"/>
                </a:lnTo>
                <a:lnTo>
                  <a:pt x="896" y="122"/>
                </a:lnTo>
                <a:lnTo>
                  <a:pt x="892" y="126"/>
                </a:lnTo>
                <a:lnTo>
                  <a:pt x="882" y="129"/>
                </a:lnTo>
                <a:lnTo>
                  <a:pt x="867" y="130"/>
                </a:lnTo>
                <a:lnTo>
                  <a:pt x="848" y="130"/>
                </a:lnTo>
                <a:lnTo>
                  <a:pt x="831" y="130"/>
                </a:lnTo>
                <a:lnTo>
                  <a:pt x="815" y="130"/>
                </a:lnTo>
                <a:lnTo>
                  <a:pt x="803" y="129"/>
                </a:lnTo>
                <a:lnTo>
                  <a:pt x="797" y="129"/>
                </a:lnTo>
                <a:lnTo>
                  <a:pt x="806" y="146"/>
                </a:lnTo>
                <a:lnTo>
                  <a:pt x="810" y="160"/>
                </a:lnTo>
                <a:lnTo>
                  <a:pt x="809" y="172"/>
                </a:lnTo>
                <a:lnTo>
                  <a:pt x="805" y="184"/>
                </a:lnTo>
                <a:lnTo>
                  <a:pt x="829" y="183"/>
                </a:lnTo>
                <a:lnTo>
                  <a:pt x="843" y="168"/>
                </a:lnTo>
                <a:lnTo>
                  <a:pt x="831" y="154"/>
                </a:lnTo>
                <a:lnTo>
                  <a:pt x="846" y="154"/>
                </a:lnTo>
                <a:lnTo>
                  <a:pt x="860" y="168"/>
                </a:lnTo>
                <a:lnTo>
                  <a:pt x="848" y="183"/>
                </a:lnTo>
                <a:lnTo>
                  <a:pt x="829" y="183"/>
                </a:lnTo>
                <a:lnTo>
                  <a:pt x="805" y="1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35941D23-D4ED-4C7B-9E0D-A41DB3E96D9F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Core: Circuit Switching</a:t>
            </a:r>
            <a:endParaRPr lang="en-US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40386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network resources (e.g., bandwidth) </a:t>
            </a:r>
            <a:r>
              <a:rPr lang="en-US" smtClean="0">
                <a:solidFill>
                  <a:srgbClr val="FF0000"/>
                </a:solidFill>
              </a:rPr>
              <a:t>divided into “pieces”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pieces allocated to calls</a:t>
            </a:r>
          </a:p>
          <a:p>
            <a:r>
              <a:rPr lang="en-US" sz="2400" smtClean="0"/>
              <a:t>resource piece </a:t>
            </a:r>
            <a:r>
              <a:rPr lang="en-US" sz="2400" i="1" smtClean="0">
                <a:solidFill>
                  <a:srgbClr val="FF0000"/>
                </a:solidFill>
              </a:rPr>
              <a:t>idle</a:t>
            </a:r>
            <a:r>
              <a:rPr lang="en-US" sz="2400" smtClean="0"/>
              <a:t> if not used by owning call </a:t>
            </a:r>
            <a:r>
              <a:rPr lang="en-US" sz="2400" i="1" smtClean="0"/>
              <a:t>(no sharing)</a:t>
            </a:r>
            <a:endParaRPr lang="en-US" sz="2400" smtClean="0"/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4606925" y="1485900"/>
            <a:ext cx="4038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dividing link bandwidth into “pieces”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frequency division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time division</a:t>
            </a:r>
            <a:endParaRPr lang="en-US" sz="20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1328D889-B357-45CC-991E-53FDE8C2EC65}" type="slidenum">
              <a:rPr lang="en-US" sz="1400" smtClean="0"/>
              <a:pPr/>
              <a:t>4</a:t>
            </a:fld>
            <a:endParaRPr lang="en-US" sz="1400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227013"/>
            <a:ext cx="8462962" cy="1143000"/>
          </a:xfrm>
        </p:spPr>
        <p:txBody>
          <a:bodyPr/>
          <a:lstStyle/>
          <a:p>
            <a:r>
              <a:rPr lang="en-US" smtClean="0"/>
              <a:t>Circuit Switching: FDM and TDM</a:t>
            </a:r>
            <a:endParaRPr lang="fr-FR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3700" y="1585913"/>
            <a:ext cx="7239000" cy="2438400"/>
            <a:chOff x="288" y="1007"/>
            <a:chExt cx="4560" cy="1536"/>
          </a:xfrm>
        </p:grpSpPr>
        <p:sp>
          <p:nvSpPr>
            <p:cNvPr id="46179" name="Text Box 4"/>
            <p:cNvSpPr txBox="1">
              <a:spLocks noChangeArrowheads="1"/>
            </p:cNvSpPr>
            <p:nvPr/>
          </p:nvSpPr>
          <p:spPr bwMode="auto">
            <a:xfrm>
              <a:off x="288" y="1007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FDM</a:t>
              </a:r>
              <a:endParaRPr lang="fr-FR">
                <a:latin typeface="Arial" charset="0"/>
              </a:endParaRPr>
            </a:p>
          </p:txBody>
        </p:sp>
        <p:grpSp>
          <p:nvGrpSpPr>
            <p:cNvPr id="46180" name="Group 5"/>
            <p:cNvGrpSpPr>
              <a:grpSpLocks/>
            </p:cNvGrpSpPr>
            <p:nvPr/>
          </p:nvGrpSpPr>
          <p:grpSpPr bwMode="auto">
            <a:xfrm>
              <a:off x="720" y="1392"/>
              <a:ext cx="4128" cy="1151"/>
              <a:chOff x="720" y="1392"/>
              <a:chExt cx="4128" cy="1151"/>
            </a:xfrm>
          </p:grpSpPr>
          <p:sp>
            <p:nvSpPr>
              <p:cNvPr id="46181" name="Line 6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2" name="Text Box 7"/>
              <p:cNvSpPr txBox="1">
                <a:spLocks noChangeArrowheads="1"/>
              </p:cNvSpPr>
              <p:nvPr/>
            </p:nvSpPr>
            <p:spPr bwMode="auto">
              <a:xfrm>
                <a:off x="720" y="1680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" charset="0"/>
                  </a:rPr>
                  <a:t>frequency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46183" name="Line 8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4" name="Text Box 9"/>
              <p:cNvSpPr txBox="1">
                <a:spLocks noChangeArrowheads="1"/>
              </p:cNvSpPr>
              <p:nvPr/>
            </p:nvSpPr>
            <p:spPr bwMode="auto">
              <a:xfrm>
                <a:off x="3048" y="2255"/>
                <a:ext cx="47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" charset="0"/>
                  </a:rPr>
                  <a:t>time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46185" name="Rectangle 10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2880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743200" y="2514600"/>
            <a:ext cx="45720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743200" y="2971800"/>
            <a:ext cx="45720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2743200" y="3200400"/>
            <a:ext cx="45720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1000" y="4037013"/>
            <a:ext cx="7239000" cy="2516187"/>
            <a:chOff x="288" y="2543"/>
            <a:chExt cx="4560" cy="1585"/>
          </a:xfrm>
        </p:grpSpPr>
        <p:sp>
          <p:nvSpPr>
            <p:cNvPr id="46173" name="Text Box 16"/>
            <p:cNvSpPr txBox="1">
              <a:spLocks noChangeArrowheads="1"/>
            </p:cNvSpPr>
            <p:nvPr/>
          </p:nvSpPr>
          <p:spPr bwMode="auto">
            <a:xfrm>
              <a:off x="288" y="2543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TDM</a:t>
              </a:r>
              <a:endParaRPr lang="fr-FR">
                <a:latin typeface="Arial" charset="0"/>
              </a:endParaRPr>
            </a:p>
          </p:txBody>
        </p:sp>
        <p:sp>
          <p:nvSpPr>
            <p:cNvPr id="46174" name="Line 17"/>
            <p:cNvSpPr>
              <a:spLocks noChangeShapeType="1"/>
            </p:cNvSpPr>
            <p:nvPr/>
          </p:nvSpPr>
          <p:spPr bwMode="auto">
            <a:xfrm flipV="1">
              <a:off x="1728" y="2977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5" name="Text Box 18"/>
            <p:cNvSpPr txBox="1">
              <a:spLocks noChangeArrowheads="1"/>
            </p:cNvSpPr>
            <p:nvPr/>
          </p:nvSpPr>
          <p:spPr bwMode="auto">
            <a:xfrm>
              <a:off x="720" y="3265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frequency</a:t>
              </a:r>
              <a:endParaRPr lang="fr-FR">
                <a:latin typeface="Arial" charset="0"/>
              </a:endParaRPr>
            </a:p>
          </p:txBody>
        </p:sp>
        <p:sp>
          <p:nvSpPr>
            <p:cNvPr id="46176" name="Line 19"/>
            <p:cNvSpPr>
              <a:spLocks noChangeShapeType="1"/>
            </p:cNvSpPr>
            <p:nvPr/>
          </p:nvSpPr>
          <p:spPr bwMode="auto">
            <a:xfrm>
              <a:off x="1728" y="3793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7" name="Text Box 20"/>
            <p:cNvSpPr txBox="1">
              <a:spLocks noChangeArrowheads="1"/>
            </p:cNvSpPr>
            <p:nvPr/>
          </p:nvSpPr>
          <p:spPr bwMode="auto">
            <a:xfrm>
              <a:off x="3048" y="3840"/>
              <a:ext cx="4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time</a:t>
              </a:r>
              <a:endParaRPr lang="fr-FR">
                <a:latin typeface="Arial" charset="0"/>
              </a:endParaRPr>
            </a:p>
          </p:txBody>
        </p:sp>
        <p:sp>
          <p:nvSpPr>
            <p:cNvPr id="46178" name="Rectangle 21"/>
            <p:cNvSpPr>
              <a:spLocks noChangeArrowheads="1"/>
            </p:cNvSpPr>
            <p:nvPr/>
          </p:nvSpPr>
          <p:spPr bwMode="auto">
            <a:xfrm>
              <a:off x="1776" y="3168"/>
              <a:ext cx="288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743200" y="5029200"/>
            <a:ext cx="3886200" cy="914400"/>
            <a:chOff x="1776" y="3168"/>
            <a:chExt cx="2448" cy="576"/>
          </a:xfrm>
        </p:grpSpPr>
        <p:sp>
          <p:nvSpPr>
            <p:cNvPr id="46168" name="Rectangle 23"/>
            <p:cNvSpPr>
              <a:spLocks noChangeArrowheads="1"/>
            </p:cNvSpPr>
            <p:nvPr/>
          </p:nvSpPr>
          <p:spPr bwMode="auto">
            <a:xfrm>
              <a:off x="1776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9" name="Rectangle 24"/>
            <p:cNvSpPr>
              <a:spLocks noChangeArrowheads="1"/>
            </p:cNvSpPr>
            <p:nvPr/>
          </p:nvSpPr>
          <p:spPr bwMode="auto">
            <a:xfrm>
              <a:off x="2352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0" name="Rectangle 25"/>
            <p:cNvSpPr>
              <a:spLocks noChangeArrowheads="1"/>
            </p:cNvSpPr>
            <p:nvPr/>
          </p:nvSpPr>
          <p:spPr bwMode="auto">
            <a:xfrm>
              <a:off x="2928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1" name="Rectangle 26"/>
            <p:cNvSpPr>
              <a:spLocks noChangeArrowheads="1"/>
            </p:cNvSpPr>
            <p:nvPr/>
          </p:nvSpPr>
          <p:spPr bwMode="auto">
            <a:xfrm>
              <a:off x="3504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2" name="Rectangle 27"/>
            <p:cNvSpPr>
              <a:spLocks noChangeArrowheads="1"/>
            </p:cNvSpPr>
            <p:nvPr/>
          </p:nvSpPr>
          <p:spPr bwMode="auto">
            <a:xfrm>
              <a:off x="4080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971800" y="5029200"/>
            <a:ext cx="3886200" cy="914400"/>
            <a:chOff x="1920" y="3168"/>
            <a:chExt cx="2448" cy="576"/>
          </a:xfrm>
        </p:grpSpPr>
        <p:sp>
          <p:nvSpPr>
            <p:cNvPr id="46163" name="Rectangle 29"/>
            <p:cNvSpPr>
              <a:spLocks noChangeArrowheads="1"/>
            </p:cNvSpPr>
            <p:nvPr/>
          </p:nvSpPr>
          <p:spPr bwMode="auto">
            <a:xfrm>
              <a:off x="1920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4" name="Rectangle 30"/>
            <p:cNvSpPr>
              <a:spLocks noChangeArrowheads="1"/>
            </p:cNvSpPr>
            <p:nvPr/>
          </p:nvSpPr>
          <p:spPr bwMode="auto">
            <a:xfrm>
              <a:off x="2496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5" name="Rectangle 31"/>
            <p:cNvSpPr>
              <a:spLocks noChangeArrowheads="1"/>
            </p:cNvSpPr>
            <p:nvPr/>
          </p:nvSpPr>
          <p:spPr bwMode="auto">
            <a:xfrm>
              <a:off x="3072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6" name="Rectangle 32"/>
            <p:cNvSpPr>
              <a:spLocks noChangeArrowheads="1"/>
            </p:cNvSpPr>
            <p:nvPr/>
          </p:nvSpPr>
          <p:spPr bwMode="auto">
            <a:xfrm>
              <a:off x="3648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7" name="Rectangle 33"/>
            <p:cNvSpPr>
              <a:spLocks noChangeArrowheads="1"/>
            </p:cNvSpPr>
            <p:nvPr/>
          </p:nvSpPr>
          <p:spPr bwMode="auto">
            <a:xfrm>
              <a:off x="4224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00400" y="5029200"/>
            <a:ext cx="3886200" cy="914400"/>
            <a:chOff x="2064" y="3168"/>
            <a:chExt cx="2448" cy="576"/>
          </a:xfrm>
        </p:grpSpPr>
        <p:sp>
          <p:nvSpPr>
            <p:cNvPr id="46158" name="Rectangle 35"/>
            <p:cNvSpPr>
              <a:spLocks noChangeArrowheads="1"/>
            </p:cNvSpPr>
            <p:nvPr/>
          </p:nvSpPr>
          <p:spPr bwMode="auto">
            <a:xfrm>
              <a:off x="2064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9" name="Rectangle 36"/>
            <p:cNvSpPr>
              <a:spLocks noChangeArrowheads="1"/>
            </p:cNvSpPr>
            <p:nvPr/>
          </p:nvSpPr>
          <p:spPr bwMode="auto">
            <a:xfrm>
              <a:off x="2640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0" name="Rectangle 37"/>
            <p:cNvSpPr>
              <a:spLocks noChangeArrowheads="1"/>
            </p:cNvSpPr>
            <p:nvPr/>
          </p:nvSpPr>
          <p:spPr bwMode="auto">
            <a:xfrm>
              <a:off x="3216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1" name="Rectangle 38"/>
            <p:cNvSpPr>
              <a:spLocks noChangeArrowheads="1"/>
            </p:cNvSpPr>
            <p:nvPr/>
          </p:nvSpPr>
          <p:spPr bwMode="auto">
            <a:xfrm>
              <a:off x="3792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2" name="Rectangle 39"/>
            <p:cNvSpPr>
              <a:spLocks noChangeArrowheads="1"/>
            </p:cNvSpPr>
            <p:nvPr/>
          </p:nvSpPr>
          <p:spPr bwMode="auto">
            <a:xfrm>
              <a:off x="4368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3429000" y="5029200"/>
            <a:ext cx="3886200" cy="914400"/>
            <a:chOff x="2208" y="3168"/>
            <a:chExt cx="2448" cy="576"/>
          </a:xfrm>
        </p:grpSpPr>
        <p:sp>
          <p:nvSpPr>
            <p:cNvPr id="46153" name="Rectangle 41"/>
            <p:cNvSpPr>
              <a:spLocks noChangeArrowheads="1"/>
            </p:cNvSpPr>
            <p:nvPr/>
          </p:nvSpPr>
          <p:spPr bwMode="auto">
            <a:xfrm>
              <a:off x="2208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4" name="Rectangle 42"/>
            <p:cNvSpPr>
              <a:spLocks noChangeArrowheads="1"/>
            </p:cNvSpPr>
            <p:nvPr/>
          </p:nvSpPr>
          <p:spPr bwMode="auto">
            <a:xfrm>
              <a:off x="2784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5" name="Rectangle 43"/>
            <p:cNvSpPr>
              <a:spLocks noChangeArrowheads="1"/>
            </p:cNvSpPr>
            <p:nvPr/>
          </p:nvSpPr>
          <p:spPr bwMode="auto">
            <a:xfrm>
              <a:off x="3360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6" name="Rectangle 44"/>
            <p:cNvSpPr>
              <a:spLocks noChangeArrowheads="1"/>
            </p:cNvSpPr>
            <p:nvPr/>
          </p:nvSpPr>
          <p:spPr bwMode="auto">
            <a:xfrm>
              <a:off x="3936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7" name="Rectangle 45"/>
            <p:cNvSpPr>
              <a:spLocks noChangeArrowheads="1"/>
            </p:cNvSpPr>
            <p:nvPr/>
          </p:nvSpPr>
          <p:spPr bwMode="auto">
            <a:xfrm>
              <a:off x="4512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2743200" y="2743200"/>
            <a:ext cx="4572000" cy="457200"/>
            <a:chOff x="1776" y="1728"/>
            <a:chExt cx="2880" cy="288"/>
          </a:xfrm>
        </p:grpSpPr>
        <p:sp>
          <p:nvSpPr>
            <p:cNvPr id="46150" name="Line 47"/>
            <p:cNvSpPr>
              <a:spLocks noChangeShapeType="1"/>
            </p:cNvSpPr>
            <p:nvPr/>
          </p:nvSpPr>
          <p:spPr bwMode="auto">
            <a:xfrm flipV="1">
              <a:off x="1776" y="172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1" name="Line 48"/>
            <p:cNvSpPr>
              <a:spLocks noChangeShapeType="1"/>
            </p:cNvSpPr>
            <p:nvPr/>
          </p:nvSpPr>
          <p:spPr bwMode="auto">
            <a:xfrm flipV="1">
              <a:off x="1776" y="187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Line 49"/>
            <p:cNvSpPr>
              <a:spLocks noChangeShapeType="1"/>
            </p:cNvSpPr>
            <p:nvPr/>
          </p:nvSpPr>
          <p:spPr bwMode="auto">
            <a:xfrm flipV="1">
              <a:off x="1776" y="201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2971800" y="5029200"/>
            <a:ext cx="4114800" cy="914400"/>
            <a:chOff x="1920" y="3168"/>
            <a:chExt cx="2592" cy="576"/>
          </a:xfrm>
        </p:grpSpPr>
        <p:sp>
          <p:nvSpPr>
            <p:cNvPr id="46131" name="Line 51"/>
            <p:cNvSpPr>
              <a:spLocks noChangeShapeType="1"/>
            </p:cNvSpPr>
            <p:nvPr/>
          </p:nvSpPr>
          <p:spPr bwMode="auto">
            <a:xfrm>
              <a:off x="19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2" name="Line 52"/>
            <p:cNvSpPr>
              <a:spLocks noChangeShapeType="1"/>
            </p:cNvSpPr>
            <p:nvPr/>
          </p:nvSpPr>
          <p:spPr bwMode="auto">
            <a:xfrm>
              <a:off x="20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3" name="Line 53"/>
            <p:cNvSpPr>
              <a:spLocks noChangeShapeType="1"/>
            </p:cNvSpPr>
            <p:nvPr/>
          </p:nvSpPr>
          <p:spPr bwMode="auto">
            <a:xfrm>
              <a:off x="22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Line 54"/>
            <p:cNvSpPr>
              <a:spLocks noChangeShapeType="1"/>
            </p:cNvSpPr>
            <p:nvPr/>
          </p:nvSpPr>
          <p:spPr bwMode="auto">
            <a:xfrm>
              <a:off x="23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Line 55"/>
            <p:cNvSpPr>
              <a:spLocks noChangeShapeType="1"/>
            </p:cNvSpPr>
            <p:nvPr/>
          </p:nvSpPr>
          <p:spPr bwMode="auto">
            <a:xfrm>
              <a:off x="24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6" name="Line 56"/>
            <p:cNvSpPr>
              <a:spLocks noChangeShapeType="1"/>
            </p:cNvSpPr>
            <p:nvPr/>
          </p:nvSpPr>
          <p:spPr bwMode="auto">
            <a:xfrm>
              <a:off x="26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7" name="Line 57"/>
            <p:cNvSpPr>
              <a:spLocks noChangeShapeType="1"/>
            </p:cNvSpPr>
            <p:nvPr/>
          </p:nvSpPr>
          <p:spPr bwMode="auto">
            <a:xfrm>
              <a:off x="27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Line 58"/>
            <p:cNvSpPr>
              <a:spLocks noChangeShapeType="1"/>
            </p:cNvSpPr>
            <p:nvPr/>
          </p:nvSpPr>
          <p:spPr bwMode="auto">
            <a:xfrm>
              <a:off x="292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9" name="Line 59"/>
            <p:cNvSpPr>
              <a:spLocks noChangeShapeType="1"/>
            </p:cNvSpPr>
            <p:nvPr/>
          </p:nvSpPr>
          <p:spPr bwMode="auto">
            <a:xfrm>
              <a:off x="307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0" name="Line 60"/>
            <p:cNvSpPr>
              <a:spLocks noChangeShapeType="1"/>
            </p:cNvSpPr>
            <p:nvPr/>
          </p:nvSpPr>
          <p:spPr bwMode="auto">
            <a:xfrm>
              <a:off x="321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1" name="Line 61"/>
            <p:cNvSpPr>
              <a:spLocks noChangeShapeType="1"/>
            </p:cNvSpPr>
            <p:nvPr/>
          </p:nvSpPr>
          <p:spPr bwMode="auto">
            <a:xfrm>
              <a:off x="336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2" name="Line 62"/>
            <p:cNvSpPr>
              <a:spLocks noChangeShapeType="1"/>
            </p:cNvSpPr>
            <p:nvPr/>
          </p:nvSpPr>
          <p:spPr bwMode="auto">
            <a:xfrm>
              <a:off x="350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3" name="Line 63"/>
            <p:cNvSpPr>
              <a:spLocks noChangeShapeType="1"/>
            </p:cNvSpPr>
            <p:nvPr/>
          </p:nvSpPr>
          <p:spPr bwMode="auto">
            <a:xfrm>
              <a:off x="36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4" name="Line 64"/>
            <p:cNvSpPr>
              <a:spLocks noChangeShapeType="1"/>
            </p:cNvSpPr>
            <p:nvPr/>
          </p:nvSpPr>
          <p:spPr bwMode="auto">
            <a:xfrm>
              <a:off x="37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5" name="Line 65"/>
            <p:cNvSpPr>
              <a:spLocks noChangeShapeType="1"/>
            </p:cNvSpPr>
            <p:nvPr/>
          </p:nvSpPr>
          <p:spPr bwMode="auto">
            <a:xfrm>
              <a:off x="39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6" name="Line 66"/>
            <p:cNvSpPr>
              <a:spLocks noChangeShapeType="1"/>
            </p:cNvSpPr>
            <p:nvPr/>
          </p:nvSpPr>
          <p:spPr bwMode="auto">
            <a:xfrm>
              <a:off x="40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7" name="Line 67"/>
            <p:cNvSpPr>
              <a:spLocks noChangeShapeType="1"/>
            </p:cNvSpPr>
            <p:nvPr/>
          </p:nvSpPr>
          <p:spPr bwMode="auto">
            <a:xfrm>
              <a:off x="42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8" name="Line 68"/>
            <p:cNvSpPr>
              <a:spLocks noChangeShapeType="1"/>
            </p:cNvSpPr>
            <p:nvPr/>
          </p:nvSpPr>
          <p:spPr bwMode="auto">
            <a:xfrm>
              <a:off x="43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9" name="Line 69"/>
            <p:cNvSpPr>
              <a:spLocks noChangeShapeType="1"/>
            </p:cNvSpPr>
            <p:nvPr/>
          </p:nvSpPr>
          <p:spPr bwMode="auto">
            <a:xfrm>
              <a:off x="45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2743200" y="2628900"/>
            <a:ext cx="4572000" cy="685800"/>
            <a:chOff x="1776" y="1656"/>
            <a:chExt cx="2880" cy="432"/>
          </a:xfrm>
        </p:grpSpPr>
        <p:sp>
          <p:nvSpPr>
            <p:cNvPr id="46127" name="Line 71"/>
            <p:cNvSpPr>
              <a:spLocks noChangeShapeType="1"/>
            </p:cNvSpPr>
            <p:nvPr/>
          </p:nvSpPr>
          <p:spPr bwMode="auto">
            <a:xfrm>
              <a:off x="1776" y="16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Line 72"/>
            <p:cNvSpPr>
              <a:spLocks noChangeShapeType="1"/>
            </p:cNvSpPr>
            <p:nvPr/>
          </p:nvSpPr>
          <p:spPr bwMode="auto">
            <a:xfrm>
              <a:off x="1776" y="1800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Line 73"/>
            <p:cNvSpPr>
              <a:spLocks noChangeShapeType="1"/>
            </p:cNvSpPr>
            <p:nvPr/>
          </p:nvSpPr>
          <p:spPr bwMode="auto">
            <a:xfrm>
              <a:off x="1776" y="19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Line 74"/>
            <p:cNvSpPr>
              <a:spLocks noChangeShapeType="1"/>
            </p:cNvSpPr>
            <p:nvPr/>
          </p:nvSpPr>
          <p:spPr bwMode="auto">
            <a:xfrm>
              <a:off x="1776" y="208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2857500" y="5029200"/>
            <a:ext cx="4343400" cy="914400"/>
            <a:chOff x="1848" y="3168"/>
            <a:chExt cx="2736" cy="576"/>
          </a:xfrm>
        </p:grpSpPr>
        <p:sp>
          <p:nvSpPr>
            <p:cNvPr id="46107" name="Line 76"/>
            <p:cNvSpPr>
              <a:spLocks noChangeShapeType="1"/>
            </p:cNvSpPr>
            <p:nvPr/>
          </p:nvSpPr>
          <p:spPr bwMode="auto">
            <a:xfrm>
              <a:off x="18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77"/>
            <p:cNvSpPr>
              <a:spLocks noChangeShapeType="1"/>
            </p:cNvSpPr>
            <p:nvPr/>
          </p:nvSpPr>
          <p:spPr bwMode="auto">
            <a:xfrm>
              <a:off x="19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Line 78"/>
            <p:cNvSpPr>
              <a:spLocks noChangeShapeType="1"/>
            </p:cNvSpPr>
            <p:nvPr/>
          </p:nvSpPr>
          <p:spPr bwMode="auto">
            <a:xfrm>
              <a:off x="21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Line 79"/>
            <p:cNvSpPr>
              <a:spLocks noChangeShapeType="1"/>
            </p:cNvSpPr>
            <p:nvPr/>
          </p:nvSpPr>
          <p:spPr bwMode="auto">
            <a:xfrm>
              <a:off x="22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Line 80"/>
            <p:cNvSpPr>
              <a:spLocks noChangeShapeType="1"/>
            </p:cNvSpPr>
            <p:nvPr/>
          </p:nvSpPr>
          <p:spPr bwMode="auto">
            <a:xfrm>
              <a:off x="24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81"/>
            <p:cNvSpPr>
              <a:spLocks noChangeShapeType="1"/>
            </p:cNvSpPr>
            <p:nvPr/>
          </p:nvSpPr>
          <p:spPr bwMode="auto">
            <a:xfrm>
              <a:off x="25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Line 82"/>
            <p:cNvSpPr>
              <a:spLocks noChangeShapeType="1"/>
            </p:cNvSpPr>
            <p:nvPr/>
          </p:nvSpPr>
          <p:spPr bwMode="auto">
            <a:xfrm>
              <a:off x="27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Line 83"/>
            <p:cNvSpPr>
              <a:spLocks noChangeShapeType="1"/>
            </p:cNvSpPr>
            <p:nvPr/>
          </p:nvSpPr>
          <p:spPr bwMode="auto">
            <a:xfrm>
              <a:off x="285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Line 84"/>
            <p:cNvSpPr>
              <a:spLocks noChangeShapeType="1"/>
            </p:cNvSpPr>
            <p:nvPr/>
          </p:nvSpPr>
          <p:spPr bwMode="auto">
            <a:xfrm>
              <a:off x="300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Line 85"/>
            <p:cNvSpPr>
              <a:spLocks noChangeShapeType="1"/>
            </p:cNvSpPr>
            <p:nvPr/>
          </p:nvSpPr>
          <p:spPr bwMode="auto">
            <a:xfrm>
              <a:off x="314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Line 86"/>
            <p:cNvSpPr>
              <a:spLocks noChangeShapeType="1"/>
            </p:cNvSpPr>
            <p:nvPr/>
          </p:nvSpPr>
          <p:spPr bwMode="auto">
            <a:xfrm>
              <a:off x="328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Line 87"/>
            <p:cNvSpPr>
              <a:spLocks noChangeShapeType="1"/>
            </p:cNvSpPr>
            <p:nvPr/>
          </p:nvSpPr>
          <p:spPr bwMode="auto">
            <a:xfrm>
              <a:off x="343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Line 88"/>
            <p:cNvSpPr>
              <a:spLocks noChangeShapeType="1"/>
            </p:cNvSpPr>
            <p:nvPr/>
          </p:nvSpPr>
          <p:spPr bwMode="auto">
            <a:xfrm>
              <a:off x="357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Line 89"/>
            <p:cNvSpPr>
              <a:spLocks noChangeShapeType="1"/>
            </p:cNvSpPr>
            <p:nvPr/>
          </p:nvSpPr>
          <p:spPr bwMode="auto">
            <a:xfrm>
              <a:off x="37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Line 90"/>
            <p:cNvSpPr>
              <a:spLocks noChangeShapeType="1"/>
            </p:cNvSpPr>
            <p:nvPr/>
          </p:nvSpPr>
          <p:spPr bwMode="auto">
            <a:xfrm>
              <a:off x="38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Line 91"/>
            <p:cNvSpPr>
              <a:spLocks noChangeShapeType="1"/>
            </p:cNvSpPr>
            <p:nvPr/>
          </p:nvSpPr>
          <p:spPr bwMode="auto">
            <a:xfrm>
              <a:off x="40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Line 92"/>
            <p:cNvSpPr>
              <a:spLocks noChangeShapeType="1"/>
            </p:cNvSpPr>
            <p:nvPr/>
          </p:nvSpPr>
          <p:spPr bwMode="auto">
            <a:xfrm>
              <a:off x="41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Line 93"/>
            <p:cNvSpPr>
              <a:spLocks noChangeShapeType="1"/>
            </p:cNvSpPr>
            <p:nvPr/>
          </p:nvSpPr>
          <p:spPr bwMode="auto">
            <a:xfrm>
              <a:off x="42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5" name="Line 94"/>
            <p:cNvSpPr>
              <a:spLocks noChangeShapeType="1"/>
            </p:cNvSpPr>
            <p:nvPr/>
          </p:nvSpPr>
          <p:spPr bwMode="auto">
            <a:xfrm>
              <a:off x="44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6" name="Line 95"/>
            <p:cNvSpPr>
              <a:spLocks noChangeShapeType="1"/>
            </p:cNvSpPr>
            <p:nvPr/>
          </p:nvSpPr>
          <p:spPr bwMode="auto">
            <a:xfrm>
              <a:off x="4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5368925" y="1257300"/>
            <a:ext cx="2709863" cy="952500"/>
            <a:chOff x="3477" y="216"/>
            <a:chExt cx="1707" cy="600"/>
          </a:xfrm>
        </p:grpSpPr>
        <p:grpSp>
          <p:nvGrpSpPr>
            <p:cNvPr id="46100" name="Group 100"/>
            <p:cNvGrpSpPr>
              <a:grpSpLocks/>
            </p:cNvGrpSpPr>
            <p:nvPr/>
          </p:nvGrpSpPr>
          <p:grpSpPr bwMode="auto">
            <a:xfrm>
              <a:off x="3477" y="528"/>
              <a:ext cx="1707" cy="288"/>
              <a:chOff x="3477" y="288"/>
              <a:chExt cx="1707" cy="288"/>
            </a:xfrm>
          </p:grpSpPr>
          <p:sp>
            <p:nvSpPr>
              <p:cNvPr id="46102" name="Text Box 101"/>
              <p:cNvSpPr txBox="1">
                <a:spLocks noChangeArrowheads="1"/>
              </p:cNvSpPr>
              <p:nvPr/>
            </p:nvSpPr>
            <p:spPr bwMode="auto">
              <a:xfrm>
                <a:off x="3477" y="288"/>
                <a:ext cx="7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" charset="0"/>
                  </a:rPr>
                  <a:t>4 users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46103" name="Rectangle 102"/>
              <p:cNvSpPr>
                <a:spLocks noChangeArrowheads="1"/>
              </p:cNvSpPr>
              <p:nvPr/>
            </p:nvSpPr>
            <p:spPr bwMode="auto">
              <a:xfrm>
                <a:off x="4464" y="352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4" name="Rectangle 103"/>
              <p:cNvSpPr>
                <a:spLocks noChangeArrowheads="1"/>
              </p:cNvSpPr>
              <p:nvPr/>
            </p:nvSpPr>
            <p:spPr bwMode="auto">
              <a:xfrm>
                <a:off x="4656" y="3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5" name="Rectangle 104"/>
              <p:cNvSpPr>
                <a:spLocks noChangeArrowheads="1"/>
              </p:cNvSpPr>
              <p:nvPr/>
            </p:nvSpPr>
            <p:spPr bwMode="auto">
              <a:xfrm>
                <a:off x="4848" y="352"/>
                <a:ext cx="144" cy="14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6" name="Rectangle 105"/>
              <p:cNvSpPr>
                <a:spLocks noChangeArrowheads="1"/>
              </p:cNvSpPr>
              <p:nvPr/>
            </p:nvSpPr>
            <p:spPr bwMode="auto">
              <a:xfrm>
                <a:off x="5040" y="352"/>
                <a:ext cx="144" cy="14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01" name="Text Box 106"/>
            <p:cNvSpPr txBox="1">
              <a:spLocks noChangeArrowheads="1"/>
            </p:cNvSpPr>
            <p:nvPr/>
          </p:nvSpPr>
          <p:spPr bwMode="auto">
            <a:xfrm>
              <a:off x="3480" y="216"/>
              <a:ext cx="9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Example:</a:t>
              </a:r>
              <a:endParaRPr lang="fr-FR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1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 animBg="1"/>
      <p:bldP spid="55308" grpId="0" animBg="1"/>
      <p:bldP spid="55309" grpId="0" animBg="1"/>
      <p:bldP spid="553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357B621F-FAB7-4695-8281-A80063F1DF8A}" type="slidenum">
              <a:rPr lang="en-US" sz="1400" smtClean="0"/>
              <a:pPr/>
              <a:t>5</a:t>
            </a:fld>
            <a:endParaRPr lang="en-US" sz="1400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example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How long does it take to send a file of 640,000 bits from host A to host B over a circuit-switched network?</a:t>
            </a:r>
          </a:p>
          <a:p>
            <a:pPr lvl="1"/>
            <a:r>
              <a:rPr lang="en-US" smtClean="0"/>
              <a:t>All links are 1.536 Mbps</a:t>
            </a:r>
          </a:p>
          <a:p>
            <a:pPr lvl="1"/>
            <a:r>
              <a:rPr lang="en-US" smtClean="0"/>
              <a:t>Each link uses TDM with 24 slots/sec</a:t>
            </a:r>
          </a:p>
          <a:p>
            <a:pPr lvl="1"/>
            <a:r>
              <a:rPr lang="en-US" smtClean="0"/>
              <a:t>500 msec to establish end-to-end circuit</a:t>
            </a:r>
          </a:p>
          <a:p>
            <a:pPr lvl="1"/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Let’s work it out!</a:t>
            </a:r>
          </a:p>
        </p:txBody>
      </p:sp>
    </p:spTree>
    <p:extLst>
      <p:ext uri="{BB962C8B-B14F-4D97-AF65-F5344CB8AC3E}">
        <p14:creationId xmlns:p14="http://schemas.microsoft.com/office/powerpoint/2010/main" val="42868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56D76093-6164-4521-B70A-6E6D909F000A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Core: Packet Switching</a:t>
            </a:r>
            <a:endParaRPr lang="en-US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4343400" cy="3276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each end-end data stream divided into </a:t>
            </a:r>
            <a:r>
              <a:rPr lang="en-US" sz="2400" i="1" smtClean="0">
                <a:solidFill>
                  <a:srgbClr val="FF0000"/>
                </a:solidFill>
              </a:rPr>
              <a:t>packets</a:t>
            </a:r>
            <a:endParaRPr lang="en-US" sz="2000" smtClean="0"/>
          </a:p>
          <a:p>
            <a:r>
              <a:rPr lang="en-US" sz="2400" smtClean="0"/>
              <a:t>user A, B packets </a:t>
            </a:r>
            <a:r>
              <a:rPr lang="en-US" sz="2400" i="1" smtClean="0"/>
              <a:t>share</a:t>
            </a:r>
            <a:r>
              <a:rPr lang="en-US" sz="2400" smtClean="0"/>
              <a:t> network resources</a:t>
            </a:r>
            <a:r>
              <a:rPr lang="en-US" sz="2000" smtClean="0"/>
              <a:t> </a:t>
            </a:r>
          </a:p>
          <a:p>
            <a:r>
              <a:rPr lang="en-US" sz="2400" smtClean="0"/>
              <a:t>each packet uses full link bandwidth </a:t>
            </a:r>
          </a:p>
          <a:p>
            <a:r>
              <a:rPr lang="en-US" sz="2400" smtClean="0"/>
              <a:t>resources used </a:t>
            </a:r>
            <a:r>
              <a:rPr lang="en-US" sz="2400" i="1" smtClean="0"/>
              <a:t>as needed</a:t>
            </a:r>
            <a:r>
              <a:rPr lang="en-US" sz="2400" smtClean="0"/>
              <a:t> </a:t>
            </a:r>
          </a:p>
          <a:p>
            <a:endParaRPr lang="en-US" sz="2400" smtClean="0"/>
          </a:p>
          <a:p>
            <a:endParaRPr lang="en-US" sz="2000" smtClean="0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029200" y="1371600"/>
            <a:ext cx="388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resource contention:</a:t>
            </a:r>
            <a:r>
              <a:rPr lang="en-US" sz="2000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aggregate resource demand can exceed amount available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congestion: packets queue, wait for link use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store and forward: packets move one hop at a time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sz="1800">
                <a:latin typeface="Comic Sans MS" pitchFamily="66" charset="0"/>
              </a:rPr>
              <a:t>Node receives complete packet before forwarding</a:t>
            </a:r>
          </a:p>
        </p:txBody>
      </p:sp>
      <p:grpSp>
        <p:nvGrpSpPr>
          <p:cNvPr id="48135" name="Group 10"/>
          <p:cNvGrpSpPr>
            <a:grpSpLocks/>
          </p:cNvGrpSpPr>
          <p:nvPr/>
        </p:nvGrpSpPr>
        <p:grpSpPr bwMode="auto">
          <a:xfrm>
            <a:off x="533400" y="4419600"/>
            <a:ext cx="4038600" cy="2209800"/>
            <a:chOff x="336" y="2496"/>
            <a:chExt cx="2544" cy="1392"/>
          </a:xfrm>
        </p:grpSpPr>
        <p:sp>
          <p:nvSpPr>
            <p:cNvPr id="48136" name="Rectangle 7"/>
            <p:cNvSpPr>
              <a:spLocks noChangeArrowheads="1"/>
            </p:cNvSpPr>
            <p:nvPr/>
          </p:nvSpPr>
          <p:spPr bwMode="auto">
            <a:xfrm>
              <a:off x="336" y="2784"/>
              <a:ext cx="254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000">
                  <a:latin typeface="Comic Sans MS" pitchFamily="66" charset="0"/>
                </a:rPr>
                <a:t>Bandwidth division into “pieces”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000">
                  <a:latin typeface="Comic Sans MS" pitchFamily="66" charset="0"/>
                </a:rPr>
                <a:t>Dedicated allocation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2000">
                  <a:latin typeface="Comic Sans MS" pitchFamily="66" charset="0"/>
                </a:rPr>
                <a:t>Resource reservation</a:t>
              </a:r>
            </a:p>
          </p:txBody>
        </p:sp>
        <p:sp>
          <p:nvSpPr>
            <p:cNvPr id="48137" name="Oval 8"/>
            <p:cNvSpPr>
              <a:spLocks noChangeArrowheads="1"/>
            </p:cNvSpPr>
            <p:nvPr/>
          </p:nvSpPr>
          <p:spPr bwMode="auto">
            <a:xfrm>
              <a:off x="768" y="2496"/>
              <a:ext cx="1488" cy="1392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Line 9"/>
            <p:cNvSpPr>
              <a:spLocks noChangeShapeType="1"/>
            </p:cNvSpPr>
            <p:nvPr/>
          </p:nvSpPr>
          <p:spPr bwMode="auto">
            <a:xfrm>
              <a:off x="1056" y="2640"/>
              <a:ext cx="960" cy="105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7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9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C083B65F-9687-4095-8BC2-AAC17704827C}" type="slidenum">
              <a:rPr lang="en-US" sz="1400" smtClean="0"/>
              <a:pPr/>
              <a:t>7</a:t>
            </a:fld>
            <a:endParaRPr lang="en-US" sz="1400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47088" cy="1143000"/>
          </a:xfrm>
        </p:spPr>
        <p:txBody>
          <a:bodyPr/>
          <a:lstStyle/>
          <a:p>
            <a:r>
              <a:rPr lang="en-US" sz="3200" smtClean="0"/>
              <a:t>Packet Switching: Statistical Multiplexing</a:t>
            </a:r>
            <a:endParaRPr lang="en-US" sz="3600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7975" y="5076825"/>
            <a:ext cx="8672513" cy="152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Sequence of A &amp; B packets does not have fixed pattern, bandwidth shared on demand </a:t>
            </a:r>
            <a:r>
              <a:rPr lang="en-US" sz="2400" smtClean="0">
                <a:sym typeface="Monotype Sorts" pitchFamily="2" charset="2"/>
              </a:rPr>
              <a:t> </a:t>
            </a:r>
            <a:r>
              <a:rPr lang="en-US" sz="2400" b="1" i="1" smtClean="0">
                <a:solidFill>
                  <a:srgbClr val="FF0000"/>
                </a:solidFill>
                <a:sym typeface="Monotype Sorts" pitchFamily="2" charset="2"/>
              </a:rPr>
              <a:t>statistical multiplexing</a:t>
            </a:r>
            <a:r>
              <a:rPr lang="en-US" sz="2400" smtClean="0">
                <a:sym typeface="Monotype Sorts" pitchFamily="2" charset="2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ym typeface="Monotype Sorts" pitchFamily="2" charset="2"/>
              </a:rPr>
              <a:t>TDM: each host gets same slot in revolving TDM frame.</a:t>
            </a:r>
            <a:endParaRPr lang="en-US" sz="2400" smtClean="0"/>
          </a:p>
          <a:p>
            <a:endParaRPr lang="en-US" sz="2400" smtClean="0"/>
          </a:p>
        </p:txBody>
      </p:sp>
      <p:graphicFrame>
        <p:nvGraphicFramePr>
          <p:cNvPr id="49158" name="Object 226"/>
          <p:cNvGraphicFramePr>
            <a:graphicFrameLocks noChangeAspect="1"/>
          </p:cNvGraphicFramePr>
          <p:nvPr/>
        </p:nvGraphicFramePr>
        <p:xfrm>
          <a:off x="1203325" y="24701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4" imgW="1307263" imgH="1084139" progId="MS_ClipArt_Gallery.2">
                  <p:embed/>
                </p:oleObj>
              </mc:Choice>
              <mc:Fallback>
                <p:oleObj name="Clip" r:id="rId4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24701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Line 230"/>
          <p:cNvSpPr>
            <a:spLocks noChangeShapeType="1"/>
          </p:cNvSpPr>
          <p:nvPr/>
        </p:nvSpPr>
        <p:spPr bwMode="auto">
          <a:xfrm>
            <a:off x="3538538" y="2303463"/>
            <a:ext cx="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228"/>
          <p:cNvSpPr>
            <a:spLocks noChangeArrowheads="1"/>
          </p:cNvSpPr>
          <p:nvPr/>
        </p:nvSpPr>
        <p:spPr bwMode="auto">
          <a:xfrm>
            <a:off x="2320925" y="2333625"/>
            <a:ext cx="1198563" cy="369888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231"/>
          <p:cNvSpPr>
            <a:spLocks noChangeArrowheads="1"/>
          </p:cNvSpPr>
          <p:nvPr/>
        </p:nvSpPr>
        <p:spPr bwMode="auto">
          <a:xfrm>
            <a:off x="2320925" y="2265363"/>
            <a:ext cx="1198563" cy="263525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62" name="Oval 232"/>
          <p:cNvSpPr>
            <a:spLocks noChangeArrowheads="1"/>
          </p:cNvSpPr>
          <p:nvPr/>
        </p:nvSpPr>
        <p:spPr bwMode="auto">
          <a:xfrm>
            <a:off x="2330450" y="2036763"/>
            <a:ext cx="1198563" cy="430212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63" name="Group 242"/>
          <p:cNvGrpSpPr>
            <a:grpSpLocks/>
          </p:cNvGrpSpPr>
          <p:nvPr/>
        </p:nvGrpSpPr>
        <p:grpSpPr bwMode="auto">
          <a:xfrm>
            <a:off x="2676525" y="2066925"/>
            <a:ext cx="498475" cy="119063"/>
            <a:chOff x="2208" y="2184"/>
            <a:chExt cx="176" cy="69"/>
          </a:xfrm>
        </p:grpSpPr>
        <p:grpSp>
          <p:nvGrpSpPr>
            <p:cNvPr id="49237" name="Group 12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49242" name="Line 1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43" name="Line 1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44" name="Line 1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38" name="Group 12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49239" name="Line 1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40" name="Line 1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41" name="Line 1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164" name="Oval 246"/>
          <p:cNvSpPr>
            <a:spLocks noChangeArrowheads="1"/>
          </p:cNvSpPr>
          <p:nvPr/>
        </p:nvSpPr>
        <p:spPr bwMode="auto">
          <a:xfrm>
            <a:off x="5416550" y="2352675"/>
            <a:ext cx="1198563" cy="369888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247"/>
          <p:cNvSpPr>
            <a:spLocks noChangeShapeType="1"/>
          </p:cNvSpPr>
          <p:nvPr/>
        </p:nvSpPr>
        <p:spPr bwMode="auto">
          <a:xfrm>
            <a:off x="5426075" y="23320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248"/>
          <p:cNvSpPr>
            <a:spLocks noChangeArrowheads="1"/>
          </p:cNvSpPr>
          <p:nvPr/>
        </p:nvSpPr>
        <p:spPr bwMode="auto">
          <a:xfrm>
            <a:off x="5426075" y="2293938"/>
            <a:ext cx="1198563" cy="263525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67" name="Oval 249"/>
          <p:cNvSpPr>
            <a:spLocks noChangeArrowheads="1"/>
          </p:cNvSpPr>
          <p:nvPr/>
        </p:nvSpPr>
        <p:spPr bwMode="auto">
          <a:xfrm>
            <a:off x="5435600" y="2065338"/>
            <a:ext cx="1198563" cy="430212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168" name="Object 274"/>
          <p:cNvGraphicFramePr>
            <a:graphicFrameLocks noChangeAspect="1"/>
          </p:cNvGraphicFramePr>
          <p:nvPr/>
        </p:nvGraphicFramePr>
        <p:xfrm>
          <a:off x="7004050" y="154622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050" y="154622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9" name="Object 275"/>
          <p:cNvGraphicFramePr>
            <a:graphicFrameLocks noChangeAspect="1"/>
          </p:cNvGraphicFramePr>
          <p:nvPr/>
        </p:nvGraphicFramePr>
        <p:xfrm>
          <a:off x="965200" y="156527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56527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0" name="Line 276"/>
          <p:cNvSpPr>
            <a:spLocks noChangeShapeType="1"/>
          </p:cNvSpPr>
          <p:nvPr/>
        </p:nvSpPr>
        <p:spPr bwMode="auto">
          <a:xfrm>
            <a:off x="1590675" y="197167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277"/>
          <p:cNvSpPr>
            <a:spLocks noChangeShapeType="1"/>
          </p:cNvSpPr>
          <p:nvPr/>
        </p:nvSpPr>
        <p:spPr bwMode="auto">
          <a:xfrm flipV="1">
            <a:off x="1895475" y="295751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278"/>
          <p:cNvSpPr>
            <a:spLocks noChangeShapeType="1"/>
          </p:cNvSpPr>
          <p:nvPr/>
        </p:nvSpPr>
        <p:spPr bwMode="auto">
          <a:xfrm>
            <a:off x="3514725" y="239077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79"/>
          <p:cNvSpPr>
            <a:spLocks noChangeShapeType="1"/>
          </p:cNvSpPr>
          <p:nvPr/>
        </p:nvSpPr>
        <p:spPr bwMode="auto">
          <a:xfrm flipV="1">
            <a:off x="5619750" y="2724150"/>
            <a:ext cx="142875" cy="657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80"/>
          <p:cNvSpPr>
            <a:spLocks noChangeShapeType="1"/>
          </p:cNvSpPr>
          <p:nvPr/>
        </p:nvSpPr>
        <p:spPr bwMode="auto">
          <a:xfrm flipV="1">
            <a:off x="6591300" y="1952625"/>
            <a:ext cx="504825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Line 284"/>
          <p:cNvSpPr>
            <a:spLocks noChangeShapeType="1"/>
          </p:cNvSpPr>
          <p:nvPr/>
        </p:nvSpPr>
        <p:spPr bwMode="auto">
          <a:xfrm flipH="1">
            <a:off x="2095500" y="196215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285"/>
          <p:cNvSpPr>
            <a:spLocks noChangeShapeType="1"/>
          </p:cNvSpPr>
          <p:nvPr/>
        </p:nvSpPr>
        <p:spPr bwMode="auto">
          <a:xfrm>
            <a:off x="2105025" y="23955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87"/>
          <p:cNvSpPr>
            <a:spLocks noChangeArrowheads="1"/>
          </p:cNvSpPr>
          <p:nvPr/>
        </p:nvSpPr>
        <p:spPr bwMode="auto">
          <a:xfrm>
            <a:off x="3548063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88"/>
          <p:cNvSpPr>
            <a:spLocks noChangeArrowheads="1"/>
          </p:cNvSpPr>
          <p:nvPr/>
        </p:nvSpPr>
        <p:spPr bwMode="auto">
          <a:xfrm>
            <a:off x="3709988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89"/>
          <p:cNvSpPr>
            <a:spLocks noChangeArrowheads="1"/>
          </p:cNvSpPr>
          <p:nvPr/>
        </p:nvSpPr>
        <p:spPr bwMode="auto">
          <a:xfrm>
            <a:off x="3871913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90"/>
          <p:cNvSpPr>
            <a:spLocks noChangeArrowheads="1"/>
          </p:cNvSpPr>
          <p:nvPr/>
        </p:nvSpPr>
        <p:spPr bwMode="auto">
          <a:xfrm>
            <a:off x="4033838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91"/>
          <p:cNvSpPr>
            <a:spLocks noChangeArrowheads="1"/>
          </p:cNvSpPr>
          <p:nvPr/>
        </p:nvSpPr>
        <p:spPr bwMode="auto">
          <a:xfrm>
            <a:off x="4195763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92"/>
          <p:cNvSpPr>
            <a:spLocks noChangeArrowheads="1"/>
          </p:cNvSpPr>
          <p:nvPr/>
        </p:nvSpPr>
        <p:spPr bwMode="auto">
          <a:xfrm>
            <a:off x="4567238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93"/>
          <p:cNvSpPr>
            <a:spLocks noChangeArrowheads="1"/>
          </p:cNvSpPr>
          <p:nvPr/>
        </p:nvSpPr>
        <p:spPr bwMode="auto">
          <a:xfrm>
            <a:off x="5005388" y="21812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84" name="Group 311"/>
          <p:cNvGrpSpPr>
            <a:grpSpLocks/>
          </p:cNvGrpSpPr>
          <p:nvPr/>
        </p:nvGrpSpPr>
        <p:grpSpPr bwMode="auto">
          <a:xfrm>
            <a:off x="2857500" y="2262188"/>
            <a:ext cx="633413" cy="200025"/>
            <a:chOff x="1800" y="1425"/>
            <a:chExt cx="399" cy="126"/>
          </a:xfrm>
        </p:grpSpPr>
        <p:sp>
          <p:nvSpPr>
            <p:cNvPr id="49233" name="Rectangle 294"/>
            <p:cNvSpPr>
              <a:spLocks noChangeArrowheads="1"/>
            </p:cNvSpPr>
            <p:nvPr/>
          </p:nvSpPr>
          <p:spPr bwMode="auto">
            <a:xfrm>
              <a:off x="1800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4" name="Rectangle 295"/>
            <p:cNvSpPr>
              <a:spLocks noChangeArrowheads="1"/>
            </p:cNvSpPr>
            <p:nvPr/>
          </p:nvSpPr>
          <p:spPr bwMode="auto">
            <a:xfrm>
              <a:off x="1902" y="142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5" name="Rectangle 296"/>
            <p:cNvSpPr>
              <a:spLocks noChangeArrowheads="1"/>
            </p:cNvSpPr>
            <p:nvPr/>
          </p:nvSpPr>
          <p:spPr bwMode="auto">
            <a:xfrm>
              <a:off x="2004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6" name="Rectangle 297"/>
            <p:cNvSpPr>
              <a:spLocks noChangeArrowheads="1"/>
            </p:cNvSpPr>
            <p:nvPr/>
          </p:nvSpPr>
          <p:spPr bwMode="auto">
            <a:xfrm>
              <a:off x="2106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85" name="Rectangle 298"/>
          <p:cNvSpPr>
            <a:spLocks noChangeArrowheads="1"/>
          </p:cNvSpPr>
          <p:nvPr/>
        </p:nvSpPr>
        <p:spPr bwMode="auto">
          <a:xfrm>
            <a:off x="2128838" y="21621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Rectangle 299"/>
          <p:cNvSpPr>
            <a:spLocks noChangeArrowheads="1"/>
          </p:cNvSpPr>
          <p:nvPr/>
        </p:nvSpPr>
        <p:spPr bwMode="auto">
          <a:xfrm>
            <a:off x="1909763" y="27336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Line 300"/>
          <p:cNvSpPr>
            <a:spLocks noChangeShapeType="1"/>
          </p:cNvSpPr>
          <p:nvPr/>
        </p:nvSpPr>
        <p:spPr bwMode="auto">
          <a:xfrm>
            <a:off x="2305050" y="226695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301"/>
          <p:cNvSpPr>
            <a:spLocks noChangeShapeType="1"/>
          </p:cNvSpPr>
          <p:nvPr/>
        </p:nvSpPr>
        <p:spPr bwMode="auto">
          <a:xfrm flipV="1">
            <a:off x="1971675" y="25431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Line 302"/>
          <p:cNvSpPr>
            <a:spLocks noChangeShapeType="1"/>
          </p:cNvSpPr>
          <p:nvPr/>
        </p:nvSpPr>
        <p:spPr bwMode="auto">
          <a:xfrm>
            <a:off x="3929063" y="2076450"/>
            <a:ext cx="106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Text Box 303"/>
          <p:cNvSpPr txBox="1">
            <a:spLocks noChangeArrowheads="1"/>
          </p:cNvSpPr>
          <p:nvPr/>
        </p:nvSpPr>
        <p:spPr bwMode="auto">
          <a:xfrm>
            <a:off x="612775" y="158908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9191" name="Text Box 304"/>
          <p:cNvSpPr txBox="1">
            <a:spLocks noChangeArrowheads="1"/>
          </p:cNvSpPr>
          <p:nvPr/>
        </p:nvSpPr>
        <p:spPr bwMode="auto">
          <a:xfrm>
            <a:off x="889000" y="260826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9192" name="Text Box 305"/>
          <p:cNvSpPr txBox="1">
            <a:spLocks noChangeArrowheads="1"/>
          </p:cNvSpPr>
          <p:nvPr/>
        </p:nvSpPr>
        <p:spPr bwMode="auto">
          <a:xfrm>
            <a:off x="6604000" y="1465263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Comic Sans MS" pitchFamily="66" charset="0"/>
              </a:rPr>
              <a:t>C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9193" name="Text Box 308"/>
          <p:cNvSpPr txBox="1">
            <a:spLocks noChangeArrowheads="1"/>
          </p:cNvSpPr>
          <p:nvPr/>
        </p:nvSpPr>
        <p:spPr bwMode="auto">
          <a:xfrm>
            <a:off x="1612900" y="1312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100 Mb/s</a:t>
            </a:r>
          </a:p>
          <a:p>
            <a:r>
              <a:rPr lang="en-US" sz="2000">
                <a:latin typeface="Comic Sans MS" pitchFamily="66" charset="0"/>
              </a:rPr>
              <a:t>Ethernet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9194" name="Text Box 309"/>
          <p:cNvSpPr txBox="1">
            <a:spLocks noChangeArrowheads="1"/>
          </p:cNvSpPr>
          <p:nvPr/>
        </p:nvSpPr>
        <p:spPr bwMode="auto">
          <a:xfrm>
            <a:off x="3756025" y="2427288"/>
            <a:ext cx="1222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1.5 Mb/s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9195" name="Text Box 310"/>
          <p:cNvSpPr txBox="1">
            <a:spLocks noChangeArrowheads="1"/>
          </p:cNvSpPr>
          <p:nvPr/>
        </p:nvSpPr>
        <p:spPr bwMode="auto">
          <a:xfrm>
            <a:off x="6022975" y="2994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49196" name="Rectangle 313"/>
          <p:cNvSpPr>
            <a:spLocks noChangeArrowheads="1"/>
          </p:cNvSpPr>
          <p:nvPr/>
        </p:nvSpPr>
        <p:spPr bwMode="auto">
          <a:xfrm>
            <a:off x="5467350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7" name="Rectangle 314"/>
          <p:cNvSpPr>
            <a:spLocks noChangeArrowheads="1"/>
          </p:cNvSpPr>
          <p:nvPr/>
        </p:nvSpPr>
        <p:spPr bwMode="auto">
          <a:xfrm>
            <a:off x="5629275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8" name="Rectangle 315"/>
          <p:cNvSpPr>
            <a:spLocks noChangeArrowheads="1"/>
          </p:cNvSpPr>
          <p:nvPr/>
        </p:nvSpPr>
        <p:spPr bwMode="auto">
          <a:xfrm>
            <a:off x="5791200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99" name="Group 319"/>
          <p:cNvGrpSpPr>
            <a:grpSpLocks/>
          </p:cNvGrpSpPr>
          <p:nvPr/>
        </p:nvGrpSpPr>
        <p:grpSpPr bwMode="auto">
          <a:xfrm rot="-1962567">
            <a:off x="5715000" y="2424113"/>
            <a:ext cx="633413" cy="200025"/>
            <a:chOff x="4176" y="2211"/>
            <a:chExt cx="399" cy="126"/>
          </a:xfrm>
        </p:grpSpPr>
        <p:sp>
          <p:nvSpPr>
            <p:cNvPr id="49229" name="Rectangle 320"/>
            <p:cNvSpPr>
              <a:spLocks noChangeArrowheads="1"/>
            </p:cNvSpPr>
            <p:nvPr/>
          </p:nvSpPr>
          <p:spPr bwMode="auto">
            <a:xfrm>
              <a:off x="4176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0" name="Rectangle 321"/>
            <p:cNvSpPr>
              <a:spLocks noChangeArrowheads="1"/>
            </p:cNvSpPr>
            <p:nvPr/>
          </p:nvSpPr>
          <p:spPr bwMode="auto">
            <a:xfrm>
              <a:off x="4278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1" name="Rectangle 322"/>
            <p:cNvSpPr>
              <a:spLocks noChangeArrowheads="1"/>
            </p:cNvSpPr>
            <p:nvPr/>
          </p:nvSpPr>
          <p:spPr bwMode="auto">
            <a:xfrm>
              <a:off x="4380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2" name="Rectangle 323"/>
            <p:cNvSpPr>
              <a:spLocks noChangeArrowheads="1"/>
            </p:cNvSpPr>
            <p:nvPr/>
          </p:nvSpPr>
          <p:spPr bwMode="auto">
            <a:xfrm>
              <a:off x="4482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200" name="Group 331"/>
          <p:cNvGrpSpPr>
            <a:grpSpLocks/>
          </p:cNvGrpSpPr>
          <p:nvPr/>
        </p:nvGrpSpPr>
        <p:grpSpPr bwMode="auto">
          <a:xfrm>
            <a:off x="3679825" y="3341688"/>
            <a:ext cx="3117850" cy="1471612"/>
            <a:chOff x="1646" y="2009"/>
            <a:chExt cx="1964" cy="927"/>
          </a:xfrm>
        </p:grpSpPr>
        <p:graphicFrame>
          <p:nvGraphicFramePr>
            <p:cNvPr id="49204" name="Object 11"/>
            <p:cNvGraphicFramePr>
              <a:graphicFrameLocks noChangeAspect="1"/>
            </p:cNvGraphicFramePr>
            <p:nvPr/>
          </p:nvGraphicFramePr>
          <p:xfrm>
            <a:off x="2960" y="2600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Clip" r:id="rId8" imgW="1307263" imgH="1084139" progId="MS_ClipArt_Gallery.2">
                    <p:embed/>
                  </p:oleObj>
                </mc:Choice>
                <mc:Fallback>
                  <p:oleObj name="Clip" r:id="rId8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0" y="2600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9205" name="Group 259"/>
            <p:cNvGrpSpPr>
              <a:grpSpLocks/>
            </p:cNvGrpSpPr>
            <p:nvPr/>
          </p:nvGrpSpPr>
          <p:grpSpPr bwMode="auto">
            <a:xfrm>
              <a:off x="2428" y="2009"/>
              <a:ext cx="761" cy="420"/>
              <a:chOff x="1462" y="1283"/>
              <a:chExt cx="761" cy="420"/>
            </a:xfrm>
          </p:grpSpPr>
          <p:sp>
            <p:nvSpPr>
              <p:cNvPr id="49216" name="Oval 260"/>
              <p:cNvSpPr>
                <a:spLocks noChangeArrowheads="1"/>
              </p:cNvSpPr>
              <p:nvPr/>
            </p:nvSpPr>
            <p:spPr bwMode="auto">
              <a:xfrm>
                <a:off x="1462" y="1470"/>
                <a:ext cx="755" cy="233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17" name="Line 261"/>
              <p:cNvSpPr>
                <a:spLocks noChangeShapeType="1"/>
              </p:cNvSpPr>
              <p:nvPr/>
            </p:nvSpPr>
            <p:spPr bwMode="auto">
              <a:xfrm>
                <a:off x="1462" y="1451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18" name="Rectangle 262"/>
              <p:cNvSpPr>
                <a:spLocks noChangeArrowheads="1"/>
              </p:cNvSpPr>
              <p:nvPr/>
            </p:nvSpPr>
            <p:spPr bwMode="auto">
              <a:xfrm>
                <a:off x="1462" y="1427"/>
                <a:ext cx="755" cy="16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9219" name="Oval 263"/>
              <p:cNvSpPr>
                <a:spLocks noChangeArrowheads="1"/>
              </p:cNvSpPr>
              <p:nvPr/>
            </p:nvSpPr>
            <p:spPr bwMode="auto">
              <a:xfrm>
                <a:off x="1468" y="1283"/>
                <a:ext cx="755" cy="271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220" name="Group 264"/>
              <p:cNvGrpSpPr>
                <a:grpSpLocks/>
              </p:cNvGrpSpPr>
              <p:nvPr/>
            </p:nvGrpSpPr>
            <p:grpSpPr bwMode="auto">
              <a:xfrm>
                <a:off x="1686" y="1302"/>
                <a:ext cx="314" cy="75"/>
                <a:chOff x="2208" y="2184"/>
                <a:chExt cx="176" cy="69"/>
              </a:xfrm>
            </p:grpSpPr>
            <p:grpSp>
              <p:nvGrpSpPr>
                <p:cNvPr id="49221" name="Group 265"/>
                <p:cNvGrpSpPr>
                  <a:grpSpLocks/>
                </p:cNvGrpSpPr>
                <p:nvPr/>
              </p:nvGrpSpPr>
              <p:grpSpPr bwMode="auto">
                <a:xfrm>
                  <a:off x="2208" y="2185"/>
                  <a:ext cx="176" cy="68"/>
                  <a:chOff x="2848" y="848"/>
                  <a:chExt cx="140" cy="98"/>
                </a:xfrm>
              </p:grpSpPr>
              <p:sp>
                <p:nvSpPr>
                  <p:cNvPr id="49226" name="Line 2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27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28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22" name="Group 269"/>
                <p:cNvGrpSpPr>
                  <a:grpSpLocks/>
                </p:cNvGrpSpPr>
                <p:nvPr/>
              </p:nvGrpSpPr>
              <p:grpSpPr bwMode="auto">
                <a:xfrm flipV="1">
                  <a:off x="2208" y="2184"/>
                  <a:ext cx="176" cy="68"/>
                  <a:chOff x="2848" y="848"/>
                  <a:chExt cx="140" cy="98"/>
                </a:xfrm>
              </p:grpSpPr>
              <p:sp>
                <p:nvSpPr>
                  <p:cNvPr id="49223" name="Line 2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24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25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aphicFrame>
          <p:nvGraphicFramePr>
            <p:cNvPr id="49206" name="Object 273"/>
            <p:cNvGraphicFramePr>
              <a:graphicFrameLocks noChangeAspect="1"/>
            </p:cNvGraphicFramePr>
            <p:nvPr/>
          </p:nvGraphicFramePr>
          <p:xfrm>
            <a:off x="1874" y="254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Clip" r:id="rId9" imgW="1307263" imgH="1084139" progId="MS_ClipArt_Gallery.2">
                    <p:embed/>
                  </p:oleObj>
                </mc:Choice>
                <mc:Fallback>
                  <p:oleObj name="Clip" r:id="rId9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4" y="254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207" name="Line 281"/>
            <p:cNvSpPr>
              <a:spLocks noChangeShapeType="1"/>
            </p:cNvSpPr>
            <p:nvPr/>
          </p:nvSpPr>
          <p:spPr bwMode="auto">
            <a:xfrm flipV="1">
              <a:off x="2214" y="2370"/>
              <a:ext cx="294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8" name="Line 283"/>
            <p:cNvSpPr>
              <a:spLocks noChangeShapeType="1"/>
            </p:cNvSpPr>
            <p:nvPr/>
          </p:nvSpPr>
          <p:spPr bwMode="auto">
            <a:xfrm flipH="1" flipV="1">
              <a:off x="2964" y="2406"/>
              <a:ext cx="21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9" name="Text Box 306"/>
            <p:cNvSpPr txBox="1">
              <a:spLocks noChangeArrowheads="1"/>
            </p:cNvSpPr>
            <p:nvPr/>
          </p:nvSpPr>
          <p:spPr bwMode="auto">
            <a:xfrm>
              <a:off x="1646" y="254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D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49210" name="Text Box 307"/>
            <p:cNvSpPr txBox="1">
              <a:spLocks noChangeArrowheads="1"/>
            </p:cNvSpPr>
            <p:nvPr/>
          </p:nvSpPr>
          <p:spPr bwMode="auto">
            <a:xfrm>
              <a:off x="3374" y="2591"/>
              <a:ext cx="2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E</a:t>
              </a:r>
              <a:endParaRPr lang="en-US">
                <a:solidFill>
                  <a:schemeClr val="accent1"/>
                </a:solidFill>
              </a:endParaRPr>
            </a:p>
          </p:txBody>
        </p:sp>
        <p:grpSp>
          <p:nvGrpSpPr>
            <p:cNvPr id="49211" name="Group 324"/>
            <p:cNvGrpSpPr>
              <a:grpSpLocks/>
            </p:cNvGrpSpPr>
            <p:nvPr/>
          </p:nvGrpSpPr>
          <p:grpSpPr bwMode="auto">
            <a:xfrm rot="-2018696">
              <a:off x="2736" y="2139"/>
              <a:ext cx="399" cy="126"/>
              <a:chOff x="4176" y="2211"/>
              <a:chExt cx="399" cy="126"/>
            </a:xfrm>
          </p:grpSpPr>
          <p:sp>
            <p:nvSpPr>
              <p:cNvPr id="49212" name="Rectangle 325"/>
              <p:cNvSpPr>
                <a:spLocks noChangeArrowheads="1"/>
              </p:cNvSpPr>
              <p:nvPr/>
            </p:nvSpPr>
            <p:spPr bwMode="auto">
              <a:xfrm>
                <a:off x="4176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13" name="Rectangle 326"/>
              <p:cNvSpPr>
                <a:spLocks noChangeArrowheads="1"/>
              </p:cNvSpPr>
              <p:nvPr/>
            </p:nvSpPr>
            <p:spPr bwMode="auto">
              <a:xfrm>
                <a:off x="4278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14" name="Rectangle 327"/>
              <p:cNvSpPr>
                <a:spLocks noChangeArrowheads="1"/>
              </p:cNvSpPr>
              <p:nvPr/>
            </p:nvSpPr>
            <p:spPr bwMode="auto">
              <a:xfrm>
                <a:off x="4380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15" name="Rectangle 328"/>
              <p:cNvSpPr>
                <a:spLocks noChangeArrowheads="1"/>
              </p:cNvSpPr>
              <p:nvPr/>
            </p:nvSpPr>
            <p:spPr bwMode="auto">
              <a:xfrm>
                <a:off x="4482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01" name="Text Box 329"/>
          <p:cNvSpPr txBox="1">
            <a:spLocks noChangeArrowheads="1"/>
          </p:cNvSpPr>
          <p:nvPr/>
        </p:nvSpPr>
        <p:spPr bwMode="auto">
          <a:xfrm>
            <a:off x="3241675" y="1636713"/>
            <a:ext cx="294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i="1">
                <a:solidFill>
                  <a:srgbClr val="FF0000"/>
                </a:solidFill>
                <a:latin typeface="Comic Sans MS" pitchFamily="66" charset="0"/>
              </a:rPr>
              <a:t>statistical multiplexing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9202" name="Text Box 330"/>
          <p:cNvSpPr txBox="1">
            <a:spLocks noChangeArrowheads="1"/>
          </p:cNvSpPr>
          <p:nvPr/>
        </p:nvSpPr>
        <p:spPr bwMode="auto">
          <a:xfrm>
            <a:off x="1957388" y="2984500"/>
            <a:ext cx="21129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>
                <a:latin typeface="Comic Sans MS" pitchFamily="66" charset="0"/>
              </a:rPr>
              <a:t>queue of packets</a:t>
            </a:r>
          </a:p>
          <a:p>
            <a:pPr algn="ctr"/>
            <a:r>
              <a:rPr lang="en-US" sz="1800">
                <a:latin typeface="Comic Sans MS" pitchFamily="66" charset="0"/>
              </a:rPr>
              <a:t>waiting for output</a:t>
            </a:r>
          </a:p>
          <a:p>
            <a:pPr algn="ctr"/>
            <a:r>
              <a:rPr lang="en-US" sz="1800">
                <a:latin typeface="Comic Sans MS" pitchFamily="66" charset="0"/>
              </a:rPr>
              <a:t>link</a:t>
            </a:r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49203" name="Line 332"/>
          <p:cNvSpPr>
            <a:spLocks noChangeShapeType="1"/>
          </p:cNvSpPr>
          <p:nvPr/>
        </p:nvSpPr>
        <p:spPr bwMode="auto">
          <a:xfrm flipV="1">
            <a:off x="2890838" y="2514600"/>
            <a:ext cx="166687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566149E1-AE78-44EB-A28C-54B15D9EC777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93088" cy="1143000"/>
          </a:xfrm>
        </p:spPr>
        <p:txBody>
          <a:bodyPr/>
          <a:lstStyle/>
          <a:p>
            <a:r>
              <a:rPr lang="en-US" sz="3600" smtClean="0"/>
              <a:t>Packet-switching: store-and-forward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1325" y="2317750"/>
            <a:ext cx="3902075" cy="3930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takes L/R seconds to transmit (push out) packet of L bits on to link at R bps</a:t>
            </a:r>
          </a:p>
          <a:p>
            <a:pPr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</a:rPr>
              <a:t>store and forward: </a:t>
            </a:r>
            <a:r>
              <a:rPr lang="en-US" sz="2400" smtClean="0"/>
              <a:t>entire packet must  arrive at router before it can be transmitted on next link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delay = 3L/R (assuming zero propagation delay)</a:t>
            </a:r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317750"/>
            <a:ext cx="3810000" cy="39306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Example: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L = 7.5 Mbits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R = 1.5 Mbps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transmission delay = 15 sec</a:t>
            </a:r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>
            <a:off x="2643188" y="1744663"/>
            <a:ext cx="3095625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184" name="Object 7"/>
          <p:cNvGraphicFramePr>
            <a:graphicFrameLocks noChangeAspect="1"/>
          </p:cNvGraphicFramePr>
          <p:nvPr/>
        </p:nvGraphicFramePr>
        <p:xfrm>
          <a:off x="2044700" y="1382713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lip" r:id="rId4" imgW="1307263" imgH="1084139" progId="MS_ClipArt_Gallery.2">
                  <p:embed/>
                </p:oleObj>
              </mc:Choice>
              <mc:Fallback>
                <p:oleObj name="Clip" r:id="rId4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1382713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5" name="Object 8"/>
          <p:cNvGraphicFramePr>
            <a:graphicFrameLocks noChangeAspect="1"/>
          </p:cNvGraphicFramePr>
          <p:nvPr/>
        </p:nvGraphicFramePr>
        <p:xfrm>
          <a:off x="5662613" y="1425575"/>
          <a:ext cx="646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1425575"/>
                        <a:ext cx="646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6" name="Text Box 37"/>
          <p:cNvSpPr txBox="1">
            <a:spLocks noChangeArrowheads="1"/>
          </p:cNvSpPr>
          <p:nvPr/>
        </p:nvSpPr>
        <p:spPr bwMode="auto">
          <a:xfrm>
            <a:off x="2849563" y="1719263"/>
            <a:ext cx="34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R</a:t>
            </a:r>
            <a:endParaRPr lang="en-US"/>
          </a:p>
        </p:txBody>
      </p:sp>
      <p:sp>
        <p:nvSpPr>
          <p:cNvPr id="50187" name="Text Box 38"/>
          <p:cNvSpPr txBox="1">
            <a:spLocks noChangeArrowheads="1"/>
          </p:cNvSpPr>
          <p:nvPr/>
        </p:nvSpPr>
        <p:spPr bwMode="auto">
          <a:xfrm>
            <a:off x="4022725" y="1703388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R</a:t>
            </a:r>
            <a:endParaRPr lang="en-US"/>
          </a:p>
        </p:txBody>
      </p:sp>
      <p:sp>
        <p:nvSpPr>
          <p:cNvPr id="50188" name="Text Box 39"/>
          <p:cNvSpPr txBox="1">
            <a:spLocks noChangeArrowheads="1"/>
          </p:cNvSpPr>
          <p:nvPr/>
        </p:nvSpPr>
        <p:spPr bwMode="auto">
          <a:xfrm>
            <a:off x="5202238" y="1709738"/>
            <a:ext cx="34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R</a:t>
            </a:r>
            <a:endParaRPr lang="en-US"/>
          </a:p>
        </p:txBody>
      </p:sp>
      <p:sp>
        <p:nvSpPr>
          <p:cNvPr id="50189" name="Rectangle 40"/>
          <p:cNvSpPr>
            <a:spLocks noChangeArrowheads="1"/>
          </p:cNvSpPr>
          <p:nvPr/>
        </p:nvSpPr>
        <p:spPr bwMode="auto">
          <a:xfrm>
            <a:off x="2476500" y="1395413"/>
            <a:ext cx="485775" cy="293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L</a:t>
            </a:r>
            <a:endParaRPr lang="en-US"/>
          </a:p>
        </p:txBody>
      </p:sp>
      <p:sp>
        <p:nvSpPr>
          <p:cNvPr id="50190" name="AutoShape 42"/>
          <p:cNvSpPr>
            <a:spLocks/>
          </p:cNvSpPr>
          <p:nvPr/>
        </p:nvSpPr>
        <p:spPr bwMode="auto">
          <a:xfrm>
            <a:off x="4379913" y="5307013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Text Box 43"/>
          <p:cNvSpPr txBox="1">
            <a:spLocks noChangeArrowheads="1"/>
          </p:cNvSpPr>
          <p:nvPr/>
        </p:nvSpPr>
        <p:spPr bwMode="auto">
          <a:xfrm>
            <a:off x="4537075" y="5529263"/>
            <a:ext cx="2986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more on delay shortly …</a:t>
            </a:r>
          </a:p>
        </p:txBody>
      </p:sp>
      <p:grpSp>
        <p:nvGrpSpPr>
          <p:cNvPr id="50192" name="Group 58"/>
          <p:cNvGrpSpPr>
            <a:grpSpLocks/>
          </p:cNvGrpSpPr>
          <p:nvPr/>
        </p:nvGrpSpPr>
        <p:grpSpPr bwMode="auto">
          <a:xfrm>
            <a:off x="3282950" y="1528763"/>
            <a:ext cx="700088" cy="393700"/>
            <a:chOff x="3600" y="219"/>
            <a:chExt cx="360" cy="175"/>
          </a:xfrm>
        </p:grpSpPr>
        <p:sp>
          <p:nvSpPr>
            <p:cNvPr id="50207" name="Oval 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8" name="Line 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9" name="Line 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0" name="Rectangle 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11" name="Oval 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212" name="Group 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0217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8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9" name="Line 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213" name="Group 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0214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5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6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93" name="Group 72"/>
          <p:cNvGrpSpPr>
            <a:grpSpLocks/>
          </p:cNvGrpSpPr>
          <p:nvPr/>
        </p:nvGrpSpPr>
        <p:grpSpPr bwMode="auto">
          <a:xfrm>
            <a:off x="4337050" y="1546225"/>
            <a:ext cx="700088" cy="393700"/>
            <a:chOff x="3600" y="219"/>
            <a:chExt cx="360" cy="175"/>
          </a:xfrm>
        </p:grpSpPr>
        <p:sp>
          <p:nvSpPr>
            <p:cNvPr id="50194" name="Oval 7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Line 7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Line 7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Rectangle 7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8" name="Oval 7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199" name="Group 7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0204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5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6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200" name="Group 8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0201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2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3" name="Line 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393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1-</a:t>
            </a:r>
            <a:fld id="{18B95758-4EDE-49BB-A377-CB5B8114A3A7}" type="slidenum">
              <a:rPr lang="en-US" sz="1400" smtClean="0"/>
              <a:pPr/>
              <a:t>9</a:t>
            </a:fld>
            <a:endParaRPr lang="en-US" sz="1400" smtClean="0"/>
          </a:p>
        </p:txBody>
      </p:sp>
      <p:grpSp>
        <p:nvGrpSpPr>
          <p:cNvPr id="51204" name="Group 49"/>
          <p:cNvGrpSpPr>
            <a:grpSpLocks/>
          </p:cNvGrpSpPr>
          <p:nvPr/>
        </p:nvGrpSpPr>
        <p:grpSpPr bwMode="auto">
          <a:xfrm>
            <a:off x="5992813" y="3541713"/>
            <a:ext cx="1155700" cy="620712"/>
            <a:chOff x="3600" y="219"/>
            <a:chExt cx="360" cy="175"/>
          </a:xfrm>
        </p:grpSpPr>
        <p:sp>
          <p:nvSpPr>
            <p:cNvPr id="51218" name="Oval 5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Line 5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Line 5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Rectangle 5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2" name="Oval 5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23" name="Group 5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28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9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0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24" name="Group 5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25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6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7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smtClean="0"/>
              <a:t>Packet switching versus circuit switching</a:t>
            </a:r>
            <a:endParaRPr lang="en-US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3810000" cy="4648200"/>
          </a:xfrm>
        </p:spPr>
        <p:txBody>
          <a:bodyPr/>
          <a:lstStyle/>
          <a:p>
            <a:r>
              <a:rPr lang="en-US" sz="2400" smtClean="0"/>
              <a:t>1 Mb/s link</a:t>
            </a:r>
          </a:p>
          <a:p>
            <a:r>
              <a:rPr lang="en-US" sz="2400" smtClean="0"/>
              <a:t>each user: </a:t>
            </a:r>
          </a:p>
          <a:p>
            <a:pPr lvl="1"/>
            <a:r>
              <a:rPr lang="en-US" sz="2000" smtClean="0"/>
              <a:t>100 kb/s when “active”</a:t>
            </a:r>
          </a:p>
          <a:p>
            <a:pPr lvl="1"/>
            <a:r>
              <a:rPr lang="en-US" sz="2000" smtClean="0"/>
              <a:t>active 10% of time</a:t>
            </a:r>
          </a:p>
          <a:p>
            <a:pPr lvl="1"/>
            <a:endParaRPr lang="en-US" sz="2000" smtClean="0"/>
          </a:p>
          <a:p>
            <a:r>
              <a:rPr lang="en-US" sz="2400" i="1" smtClean="0">
                <a:solidFill>
                  <a:srgbClr val="FF3300"/>
                </a:solidFill>
              </a:rPr>
              <a:t>circuit-switching:</a:t>
            </a:r>
            <a:r>
              <a:rPr lang="en-US" sz="2400" smtClean="0"/>
              <a:t> </a:t>
            </a:r>
          </a:p>
          <a:p>
            <a:pPr lvl="1"/>
            <a:r>
              <a:rPr lang="en-US" sz="2000" smtClean="0"/>
              <a:t>10 users</a:t>
            </a:r>
          </a:p>
          <a:p>
            <a:r>
              <a:rPr lang="en-US" sz="2400" i="1" smtClean="0">
                <a:solidFill>
                  <a:srgbClr val="FF3300"/>
                </a:solidFill>
              </a:rPr>
              <a:t>packet switching:</a:t>
            </a:r>
            <a:r>
              <a:rPr lang="en-US" sz="2400" smtClean="0"/>
              <a:t> </a:t>
            </a:r>
          </a:p>
          <a:p>
            <a:pPr lvl="1"/>
            <a:r>
              <a:rPr lang="en-US" sz="2000" smtClean="0"/>
              <a:t>with 35 users, probability &gt; 10 active at same time is less than .0004</a:t>
            </a:r>
          </a:p>
          <a:p>
            <a:endParaRPr lang="en-US" sz="2400" smtClean="0"/>
          </a:p>
        </p:txBody>
      </p:sp>
      <p:sp>
        <p:nvSpPr>
          <p:cNvPr id="512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7175" y="1293813"/>
            <a:ext cx="8715375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FF3300"/>
                </a:solidFill>
              </a:rPr>
              <a:t>Packet switching allows more users to use network!</a:t>
            </a:r>
          </a:p>
        </p:txBody>
      </p:sp>
      <p:sp>
        <p:nvSpPr>
          <p:cNvPr id="51208" name="Line 15"/>
          <p:cNvSpPr>
            <a:spLocks noChangeShapeType="1"/>
          </p:cNvSpPr>
          <p:nvPr/>
        </p:nvSpPr>
        <p:spPr bwMode="auto">
          <a:xfrm>
            <a:off x="4933950" y="3333750"/>
            <a:ext cx="8382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16"/>
          <p:cNvSpPr>
            <a:spLocks noChangeShapeType="1"/>
          </p:cNvSpPr>
          <p:nvPr/>
        </p:nvSpPr>
        <p:spPr bwMode="auto">
          <a:xfrm>
            <a:off x="5772150" y="3790950"/>
            <a:ext cx="20383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7"/>
          <p:cNvSpPr>
            <a:spLocks noChangeShapeType="1"/>
          </p:cNvSpPr>
          <p:nvPr/>
        </p:nvSpPr>
        <p:spPr bwMode="auto">
          <a:xfrm>
            <a:off x="5772150" y="3943350"/>
            <a:ext cx="20383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8"/>
          <p:cNvSpPr>
            <a:spLocks noChangeShapeType="1"/>
          </p:cNvSpPr>
          <p:nvPr/>
        </p:nvSpPr>
        <p:spPr bwMode="auto">
          <a:xfrm flipV="1">
            <a:off x="5010150" y="3943350"/>
            <a:ext cx="7620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9"/>
          <p:cNvSpPr txBox="1">
            <a:spLocks noChangeArrowheads="1"/>
          </p:cNvSpPr>
          <p:nvPr/>
        </p:nvSpPr>
        <p:spPr bwMode="auto">
          <a:xfrm>
            <a:off x="3897313" y="3627438"/>
            <a:ext cx="128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N users</a:t>
            </a:r>
            <a:endParaRPr lang="en-US"/>
          </a:p>
        </p:txBody>
      </p:sp>
      <p:sp>
        <p:nvSpPr>
          <p:cNvPr id="51213" name="Text Box 20"/>
          <p:cNvSpPr txBox="1">
            <a:spLocks noChangeArrowheads="1"/>
          </p:cNvSpPr>
          <p:nvPr/>
        </p:nvSpPr>
        <p:spPr bwMode="auto">
          <a:xfrm>
            <a:off x="7096125" y="4075113"/>
            <a:ext cx="175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Comic Sans MS" pitchFamily="66" charset="0"/>
              </a:rPr>
              <a:t>1 Mbps link</a:t>
            </a:r>
            <a:endParaRPr lang="en-US"/>
          </a:p>
        </p:txBody>
      </p:sp>
      <p:sp>
        <p:nvSpPr>
          <p:cNvPr id="51214" name="Line 47"/>
          <p:cNvSpPr>
            <a:spLocks noChangeShapeType="1"/>
          </p:cNvSpPr>
          <p:nvPr/>
        </p:nvSpPr>
        <p:spPr bwMode="auto">
          <a:xfrm>
            <a:off x="7077075" y="3857625"/>
            <a:ext cx="171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48"/>
          <p:cNvSpPr txBox="1">
            <a:spLocks noChangeArrowheads="1"/>
          </p:cNvSpPr>
          <p:nvPr/>
        </p:nvSpPr>
        <p:spPr bwMode="auto">
          <a:xfrm>
            <a:off x="4468813" y="5330825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Q: how did we get value 0.0004?</a:t>
            </a:r>
          </a:p>
        </p:txBody>
      </p:sp>
      <p:graphicFrame>
        <p:nvGraphicFramePr>
          <p:cNvPr id="51216" name="Object 63"/>
          <p:cNvGraphicFramePr>
            <a:graphicFrameLocks noChangeAspect="1"/>
          </p:cNvGraphicFramePr>
          <p:nvPr/>
        </p:nvGraphicFramePr>
        <p:xfrm>
          <a:off x="4379913" y="2946400"/>
          <a:ext cx="6111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lip" r:id="rId4" imgW="1307263" imgH="1084139" progId="MS_ClipArt_Gallery.2">
                  <p:embed/>
                </p:oleObj>
              </mc:Choice>
              <mc:Fallback>
                <p:oleObj name="Clip" r:id="rId4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2946400"/>
                        <a:ext cx="6111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7" name="Object 64"/>
          <p:cNvGraphicFramePr>
            <a:graphicFrameLocks noChangeAspect="1"/>
          </p:cNvGraphicFramePr>
          <p:nvPr/>
        </p:nvGraphicFramePr>
        <p:xfrm>
          <a:off x="4465638" y="4294188"/>
          <a:ext cx="6111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4294188"/>
                        <a:ext cx="6111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235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616</Words>
  <Application>Microsoft Office PowerPoint</Application>
  <PresentationFormat>On-screen Show (4:3)</PresentationFormat>
  <Paragraphs>135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Clip Gallery</vt:lpstr>
      <vt:lpstr>Network Core: Circuit Switching</vt:lpstr>
      <vt:lpstr>The Network Core</vt:lpstr>
      <vt:lpstr>Network Core: Circuit Switching</vt:lpstr>
      <vt:lpstr>Circuit Switching: FDM and TDM</vt:lpstr>
      <vt:lpstr>Numerical example</vt:lpstr>
      <vt:lpstr>Network Core: Packet Switching</vt:lpstr>
      <vt:lpstr>Packet Switching: Statistical Multiplexing</vt:lpstr>
      <vt:lpstr>Packet-switching: store-and-forward</vt:lpstr>
      <vt:lpstr>Packet switching versus circuit switching</vt:lpstr>
      <vt:lpstr>Packet switching versus circuit switching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Core: Circuit Switching</dc:title>
  <dc:creator>Veeraiah</dc:creator>
  <cp:lastModifiedBy>Veeraiah</cp:lastModifiedBy>
  <cp:revision>1</cp:revision>
  <dcterms:created xsi:type="dcterms:W3CDTF">2016-12-23T04:23:08Z</dcterms:created>
  <dcterms:modified xsi:type="dcterms:W3CDTF">2016-12-23T04:25:38Z</dcterms:modified>
</cp:coreProperties>
</file>